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9" r:id="rId3"/>
    <p:sldMasterId id="2147483692" r:id="rId4"/>
  </p:sldMasterIdLst>
  <p:notesMasterIdLst>
    <p:notesMasterId r:id="rId25"/>
  </p:notesMasterIdLst>
  <p:sldIdLst>
    <p:sldId id="326" r:id="rId5"/>
    <p:sldId id="411" r:id="rId6"/>
    <p:sldId id="258" r:id="rId7"/>
    <p:sldId id="260" r:id="rId8"/>
    <p:sldId id="267" r:id="rId9"/>
    <p:sldId id="257" r:id="rId10"/>
    <p:sldId id="410" r:id="rId11"/>
    <p:sldId id="342" r:id="rId12"/>
    <p:sldId id="337" r:id="rId13"/>
    <p:sldId id="388" r:id="rId14"/>
    <p:sldId id="265" r:id="rId15"/>
    <p:sldId id="343" r:id="rId16"/>
    <p:sldId id="380" r:id="rId17"/>
    <p:sldId id="379" r:id="rId18"/>
    <p:sldId id="393" r:id="rId19"/>
    <p:sldId id="349" r:id="rId20"/>
    <p:sldId id="283" r:id="rId21"/>
    <p:sldId id="298" r:id="rId22"/>
    <p:sldId id="350" r:id="rId23"/>
    <p:sldId id="302"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BAF99-793B-4041-828F-BFA3DBA8DD39}" type="datetimeFigureOut">
              <a:rPr lang="fr-FR" smtClean="0"/>
              <a:t>13/02/2023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0CDA2-AB21-43B3-B7A7-7EB5C9BCC37D}" type="slidenum">
              <a:rPr lang="fr-FR" smtClean="0"/>
              <a:t>‹N°›</a:t>
            </a:fld>
            <a:endParaRPr lang="fr-FR"/>
          </a:p>
        </p:txBody>
      </p:sp>
    </p:spTree>
    <p:extLst>
      <p:ext uri="{BB962C8B-B14F-4D97-AF65-F5344CB8AC3E}">
        <p14:creationId xmlns:p14="http://schemas.microsoft.com/office/powerpoint/2010/main" val="359056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CFFE952-2AFA-54EA-500C-851A47B6FF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0C0F1A-BC7B-4818-8481-65F97DF3C7C2}" type="slidenum">
              <a:rPr lang="fr-FR" altLang="fr-FR">
                <a:solidFill>
                  <a:srgbClr val="000000"/>
                </a:solidFill>
              </a:rPr>
              <a:pPr/>
              <a:t>3</a:t>
            </a:fld>
            <a:endParaRPr lang="fr-FR" altLang="fr-FR">
              <a:solidFill>
                <a:srgbClr val="000000"/>
              </a:solidFill>
            </a:endParaRPr>
          </a:p>
        </p:txBody>
      </p:sp>
      <p:sp>
        <p:nvSpPr>
          <p:cNvPr id="13315" name="Rectangle 7">
            <a:extLst>
              <a:ext uri="{FF2B5EF4-FFF2-40B4-BE49-F238E27FC236}">
                <a16:creationId xmlns:a16="http://schemas.microsoft.com/office/drawing/2014/main" id="{CB1901FC-6AE1-2AF4-B7B5-32B3D99B459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837B3B1-C326-4DED-A68E-DE92148307D6}" type="slidenum">
              <a:rPr lang="fr-FR" altLang="fr-FR" sz="1200">
                <a:solidFill>
                  <a:srgbClr val="000000"/>
                </a:solidFill>
              </a:rPr>
              <a:pPr algn="r" eaLnBrk="1" hangingPunct="1"/>
              <a:t>3</a:t>
            </a:fld>
            <a:endParaRPr lang="fr-FR" altLang="fr-FR" sz="1200">
              <a:solidFill>
                <a:srgbClr val="000000"/>
              </a:solidFill>
            </a:endParaRPr>
          </a:p>
        </p:txBody>
      </p:sp>
      <p:sp>
        <p:nvSpPr>
          <p:cNvPr id="13316" name="Rectangle 2">
            <a:extLst>
              <a:ext uri="{FF2B5EF4-FFF2-40B4-BE49-F238E27FC236}">
                <a16:creationId xmlns:a16="http://schemas.microsoft.com/office/drawing/2014/main" id="{603F6068-1172-2A18-2D63-F5B820CFDCBE}"/>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7" name="Rectangle 3">
            <a:extLst>
              <a:ext uri="{FF2B5EF4-FFF2-40B4-BE49-F238E27FC236}">
                <a16:creationId xmlns:a16="http://schemas.microsoft.com/office/drawing/2014/main" id="{93D9037E-6A0D-AE67-2930-AD0B62F2CB12}"/>
              </a:ext>
            </a:extLst>
          </p:cNvPr>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endParaRPr lang="en-GB"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3476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3105E-29E1-5FD9-6239-2116E133EB2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C6F5D5B-2A80-FC9A-4304-4B75D1AA9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F38CE0E-92F8-069B-3507-F431FFF702F2}"/>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5" name="Espace réservé du pied de page 4">
            <a:extLst>
              <a:ext uri="{FF2B5EF4-FFF2-40B4-BE49-F238E27FC236}">
                <a16:creationId xmlns:a16="http://schemas.microsoft.com/office/drawing/2014/main" id="{E333F0D5-E219-7DEA-E6C5-06E8785478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9AEAF2-AF36-66B6-649D-48F37485A497}"/>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246085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BF07B9-EC44-2721-B642-221DF1C0C77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FB471A-812A-4B8E-62B6-F2808519B5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C3E06E-3C74-EEDD-E078-125265089C00}"/>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5" name="Espace réservé du pied de page 4">
            <a:extLst>
              <a:ext uri="{FF2B5EF4-FFF2-40B4-BE49-F238E27FC236}">
                <a16:creationId xmlns:a16="http://schemas.microsoft.com/office/drawing/2014/main" id="{287DA857-934F-F8A1-89BC-AA6D23A9B3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01763F-2639-9F6A-E333-925B085F993C}"/>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392792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F2D6079-F026-322B-2FF2-15EA3E6221C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13F4AED-E3AC-1FD0-C091-1A0814E982B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35C6DC-B87A-8CF8-0B07-5081355C623C}"/>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5" name="Espace réservé du pied de page 4">
            <a:extLst>
              <a:ext uri="{FF2B5EF4-FFF2-40B4-BE49-F238E27FC236}">
                <a16:creationId xmlns:a16="http://schemas.microsoft.com/office/drawing/2014/main" id="{ED2EF440-DCE8-29DD-D648-11EB20F50F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58D21B-4E42-D79F-F580-B79B9D200FCA}"/>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834161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A0D324E6-168B-49CF-88F7-1B95819E3F9B}" type="datetime1">
              <a:rPr lang="fr-FR" smtClean="0"/>
              <a:t>13/02/2023</a:t>
            </a:fld>
            <a:endParaRPr lang="fr-FR"/>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endParaRPr lang="fr-F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3879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378000"/>
            <a:ext cx="1560000" cy="480000"/>
          </a:xfrm>
          <a:prstGeom prst="rect">
            <a:avLst/>
          </a:prstGeom>
        </p:spPr>
        <p:txBody>
          <a:bodyPr/>
          <a:lstStyle/>
          <a:p>
            <a:pPr algn="r"/>
            <a:fld id="{5364400D-1A9E-42A8-8CBD-868B8972336F}" type="datetime1">
              <a:rPr lang="fr-FR" cap="all" smtClean="0"/>
              <a:t>13/02/2023</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10128448" y="6378000"/>
            <a:ext cx="1560000" cy="480000"/>
          </a:xfrm>
          <a:prstGeom prst="rect">
            <a:avLst/>
          </a:prstGeom>
        </p:spPr>
        <p:txBody>
          <a:bodyPr/>
          <a:lstStyle>
            <a:lvl1pPr algn="r">
              <a:defRPr sz="2133">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623392" y="1200000"/>
            <a:ext cx="10945217" cy="96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623391" y="2448000"/>
            <a:ext cx="10945219" cy="3432000"/>
          </a:xfrm>
        </p:spPr>
        <p:txBody>
          <a:bodyPr/>
          <a:lstStyle>
            <a:lvl1pPr algn="l" defTabSz="1219170" rtl="0" eaLnBrk="1" latinLnBrk="0" hangingPunct="1">
              <a:lnSpc>
                <a:spcPct val="100000"/>
              </a:lnSpc>
              <a:buFont typeface="Arial" pitchFamily="34" charset="0"/>
              <a:defRPr lang="fr-FR" sz="1400" b="0" kern="1200" dirty="0">
                <a:solidFill>
                  <a:schemeClr val="tx2">
                    <a:lumMod val="75000"/>
                  </a:schemeClr>
                </a:solidFill>
                <a:latin typeface="+mn-lt"/>
                <a:ea typeface="+mn-ea"/>
                <a:cs typeface="+mn-cs"/>
              </a:defRPr>
            </a:lvl1pPr>
            <a:lvl2pPr algn="l" defTabSz="1219170" rtl="0" eaLnBrk="1" latinLnBrk="0" hangingPunct="1">
              <a:lnSpc>
                <a:spcPct val="100000"/>
              </a:lnSpc>
              <a:buFont typeface="Arial" pitchFamily="34" charset="0"/>
              <a:defRPr lang="fr-FR" sz="1267" b="0" kern="1200" dirty="0">
                <a:solidFill>
                  <a:schemeClr val="tx2">
                    <a:lumMod val="75000"/>
                  </a:schemeClr>
                </a:solidFill>
                <a:latin typeface="+mn-lt"/>
                <a:ea typeface="+mn-ea"/>
                <a:cs typeface="+mn-cs"/>
              </a:defRPr>
            </a:lvl2pPr>
            <a:lvl3pPr algn="l" defTabSz="1219170" rtl="0" eaLnBrk="1" latinLnBrk="0" hangingPunct="1">
              <a:lnSpc>
                <a:spcPct val="100000"/>
              </a:lnSpc>
              <a:buFont typeface="Arial" pitchFamily="34" charset="0"/>
              <a:defRPr lang="fr-FR" sz="1133" b="0" kern="1200" dirty="0">
                <a:solidFill>
                  <a:schemeClr val="tx2">
                    <a:lumMod val="75000"/>
                  </a:schemeClr>
                </a:solidFill>
                <a:latin typeface="+mn-lt"/>
                <a:ea typeface="+mn-ea"/>
                <a:cs typeface="+mn-cs"/>
              </a:defRPr>
            </a:lvl3pPr>
            <a:lvl4pPr algn="l" defTabSz="1219170" rtl="0" eaLnBrk="1" latinLnBrk="0" hangingPunct="1">
              <a:lnSpc>
                <a:spcPct val="100000"/>
              </a:lnSpc>
              <a:buFont typeface="Arial" pitchFamily="34" charset="0"/>
              <a:defRPr lang="fr-FR" sz="1000" b="0" kern="1200" dirty="0">
                <a:solidFill>
                  <a:schemeClr val="tx2">
                    <a:lumMod val="75000"/>
                  </a:schemeClr>
                </a:solidFill>
                <a:latin typeface="+mn-lt"/>
                <a:ea typeface="+mn-ea"/>
                <a:cs typeface="+mn-cs"/>
              </a:defRPr>
            </a:lvl4pPr>
            <a:lvl5pPr algn="l" defTabSz="1219170" rtl="0" eaLnBrk="1" latinLnBrk="0" hangingPunct="1">
              <a:lnSpc>
                <a:spcPct val="100000"/>
              </a:lnSpc>
              <a:buFont typeface="Arial" pitchFamily="34" charset="0"/>
              <a:defRPr lang="fr-FR" sz="933"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4416000" y="240000"/>
            <a:ext cx="7152608" cy="480000"/>
          </a:xfrm>
        </p:spPr>
        <p:txBody>
          <a:bodyPr/>
          <a:lstStyle>
            <a:lvl1pPr marL="143996" indent="-143996" algn="r" defTabSz="1219170" rtl="0" eaLnBrk="1" latinLnBrk="0" hangingPunct="1">
              <a:lnSpc>
                <a:spcPct val="100000"/>
              </a:lnSpc>
              <a:spcBef>
                <a:spcPts val="0"/>
              </a:spcBef>
              <a:spcAft>
                <a:spcPts val="0"/>
              </a:spcAft>
              <a:buFont typeface="+mj-lt"/>
              <a:buAutoNum type="arabicPeriod"/>
              <a:defRPr lang="fr-FR" sz="1000" b="1" kern="1200" dirty="0">
                <a:solidFill>
                  <a:schemeClr val="tx2">
                    <a:lumMod val="75000"/>
                  </a:schemeClr>
                </a:solidFill>
                <a:latin typeface="+mn-lt"/>
                <a:ea typeface="+mn-ea"/>
                <a:cs typeface="+mn-cs"/>
              </a:defRPr>
            </a:lvl1pPr>
            <a:lvl2pPr marL="143996" indent="-143996" algn="r" defTabSz="1219170" rtl="0" eaLnBrk="1" latinLnBrk="0" hangingPunct="1">
              <a:lnSpc>
                <a:spcPct val="100000"/>
              </a:lnSpc>
              <a:spcBef>
                <a:spcPts val="0"/>
              </a:spcBef>
              <a:spcAft>
                <a:spcPts val="0"/>
              </a:spcAft>
              <a:buFont typeface="+mj-lt"/>
              <a:buAutoNum type="alphaLcPeriod"/>
              <a:defRPr lang="fr-FR" sz="100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71270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A0D324E6-168B-49CF-88F7-1B95819E3F9B}" type="datetime1">
              <a:rPr lang="fr-FR" smtClean="0"/>
              <a:t>13/02/2023</a:t>
            </a:fld>
            <a:endParaRPr lang="fr-FR"/>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endParaRPr lang="fr-F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113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8568448" y="6378000"/>
            <a:ext cx="1560000" cy="480000"/>
          </a:xfrm>
          <a:prstGeom prst="rect">
            <a:avLst/>
          </a:prstGeom>
        </p:spPr>
        <p:txBody>
          <a:bodyPr/>
          <a:lstStyle/>
          <a:p>
            <a:pPr algn="r"/>
            <a:fld id="{99BD388D-CA1A-43B3-B616-228F45499086}" type="datetime1">
              <a:rPr lang="fr-FR" cap="all" smtClean="0"/>
              <a:t>13/02/2023</a:t>
            </a:fld>
            <a:endParaRPr lang="fr-FR" cap="all"/>
          </a:p>
        </p:txBody>
      </p:sp>
      <p:sp>
        <p:nvSpPr>
          <p:cNvPr id="8" name="Espace réservé du numéro de diapositive 7"/>
          <p:cNvSpPr>
            <a:spLocks noGrp="1"/>
          </p:cNvSpPr>
          <p:nvPr>
            <p:ph type="sldNum" sz="quarter" idx="12"/>
          </p:nvPr>
        </p:nvSpPr>
        <p:spPr bwMode="gray">
          <a:xfrm>
            <a:off x="10128448" y="6378000"/>
            <a:ext cx="1560000" cy="480000"/>
          </a:xfrm>
          <a:prstGeom prst="rect">
            <a:avLst/>
          </a:prstGeom>
        </p:spPr>
        <p:txBody>
          <a:bodyPr/>
          <a:lstStyle>
            <a:lvl1pPr algn="r">
              <a:defRPr sz="2133">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623392" y="3128061"/>
            <a:ext cx="10945216" cy="2769600"/>
          </a:xfrm>
        </p:spPr>
        <p:txBody>
          <a:bodyPr/>
          <a:lstStyle>
            <a:lvl1pPr marL="0" indent="0" algn="l" defTabSz="1219170" rtl="0" eaLnBrk="1" latinLnBrk="0" hangingPunct="1">
              <a:lnSpc>
                <a:spcPct val="90000"/>
              </a:lnSpc>
              <a:spcAft>
                <a:spcPts val="0"/>
              </a:spcAft>
              <a:buFont typeface="Arial" pitchFamily="34" charset="0"/>
              <a:buNone/>
              <a:defRPr lang="fr-FR" sz="4267" b="1" kern="1200" cap="none" baseline="0" dirty="0">
                <a:solidFill>
                  <a:schemeClr val="tx2">
                    <a:lumMod val="75000"/>
                  </a:schemeClr>
                </a:solidFill>
                <a:latin typeface="+mn-lt"/>
                <a:ea typeface="+mn-ea"/>
                <a:cs typeface="+mn-cs"/>
              </a:defRPr>
            </a:lvl1pPr>
            <a:lvl2pPr marL="0" indent="0" algn="l" defTabSz="1219170" rtl="0" eaLnBrk="1" latinLnBrk="0" hangingPunct="1">
              <a:spcBef>
                <a:spcPts val="667"/>
              </a:spcBef>
              <a:spcAft>
                <a:spcPts val="0"/>
              </a:spcAft>
              <a:buFont typeface="Arial" pitchFamily="34" charset="0"/>
              <a:buNone/>
              <a:defRPr lang="fr-FR" sz="24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11283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8568448" y="6378000"/>
            <a:ext cx="1560000" cy="480000"/>
          </a:xfrm>
          <a:prstGeom prst="rect">
            <a:avLst/>
          </a:prstGeom>
        </p:spPr>
        <p:txBody>
          <a:bodyPr/>
          <a:lstStyle/>
          <a:p>
            <a:pPr algn="r"/>
            <a:fld id="{1AC6AEF6-2A43-4047-9D71-A77265B28DC8}" type="datetime1">
              <a:rPr lang="fr-FR" cap="all" smtClean="0"/>
              <a:t>13/02/2023</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10128448" y="6378000"/>
            <a:ext cx="1560000" cy="480000"/>
          </a:xfrm>
          <a:prstGeom prst="rect">
            <a:avLst/>
          </a:prstGeom>
        </p:spPr>
        <p:txBody>
          <a:bodyPr/>
          <a:lstStyle>
            <a:lvl1pPr algn="r">
              <a:defRPr sz="2133">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623392" y="1200000"/>
            <a:ext cx="10945217" cy="960000"/>
          </a:xfrm>
        </p:spPr>
        <p:txBody>
          <a:bodyPr/>
          <a:lstStyle>
            <a:lvl1pPr>
              <a:defRPr sz="3333">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623391" y="2522624"/>
            <a:ext cx="3360000" cy="3374400"/>
          </a:xfrm>
        </p:spPr>
        <p:txBody>
          <a:bodyPr/>
          <a:lstStyle>
            <a:lvl1pPr marL="191995" indent="-191995" algn="l" defTabSz="1219170" rtl="0" eaLnBrk="1" latinLnBrk="0" hangingPunct="1">
              <a:lnSpc>
                <a:spcPct val="100000"/>
              </a:lnSpc>
              <a:spcBef>
                <a:spcPts val="533"/>
              </a:spcBef>
              <a:spcAft>
                <a:spcPts val="1067"/>
              </a:spcAft>
              <a:buFont typeface="+mj-lt"/>
              <a:buAutoNum type="arabicPeriod"/>
              <a:defRPr lang="fr-FR" sz="1400" b="1" kern="1200" dirty="0">
                <a:solidFill>
                  <a:schemeClr val="tx2"/>
                </a:solidFill>
                <a:latin typeface="+mn-lt"/>
                <a:ea typeface="+mn-ea"/>
                <a:cs typeface="+mn-cs"/>
              </a:defRPr>
            </a:lvl1pPr>
            <a:lvl2pPr marL="431989" indent="-191995" algn="l" defTabSz="1219170" rtl="0" eaLnBrk="1" latinLnBrk="0" hangingPunct="1">
              <a:lnSpc>
                <a:spcPct val="100000"/>
              </a:lnSpc>
              <a:spcBef>
                <a:spcPts val="800"/>
              </a:spcBef>
              <a:spcAft>
                <a:spcPts val="1067"/>
              </a:spcAft>
              <a:buFont typeface="+mj-lt"/>
              <a:buAutoNum type="alphaLcPeriod"/>
              <a:defRPr lang="fr-FR" sz="1267"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4416000" y="2524800"/>
            <a:ext cx="3360000" cy="3374400"/>
          </a:xfrm>
        </p:spPr>
        <p:txBody>
          <a:bodyPr/>
          <a:lstStyle>
            <a:lvl1pPr marL="191995" indent="-191995" algn="l" defTabSz="1219170" rtl="0" eaLnBrk="1" latinLnBrk="0" hangingPunct="1">
              <a:lnSpc>
                <a:spcPct val="100000"/>
              </a:lnSpc>
              <a:spcBef>
                <a:spcPts val="533"/>
              </a:spcBef>
              <a:spcAft>
                <a:spcPts val="1067"/>
              </a:spcAft>
              <a:buFont typeface="+mj-lt"/>
              <a:buAutoNum type="arabicPeriod"/>
              <a:defRPr lang="fr-FR" sz="1400" b="1" kern="1200" dirty="0">
                <a:solidFill>
                  <a:schemeClr val="tx2"/>
                </a:solidFill>
                <a:latin typeface="+mn-lt"/>
                <a:ea typeface="+mn-ea"/>
                <a:cs typeface="+mn-cs"/>
              </a:defRPr>
            </a:lvl1pPr>
            <a:lvl2pPr marL="431989" indent="-191995" algn="l" defTabSz="1219170" rtl="0" eaLnBrk="1" latinLnBrk="0" hangingPunct="1">
              <a:lnSpc>
                <a:spcPct val="100000"/>
              </a:lnSpc>
              <a:spcBef>
                <a:spcPts val="800"/>
              </a:spcBef>
              <a:spcAft>
                <a:spcPts val="1067"/>
              </a:spcAft>
              <a:buFont typeface="+mj-lt"/>
              <a:buAutoNum type="alphaLcPeriod"/>
              <a:defRPr lang="fr-FR" sz="1267" b="0" kern="1200" dirty="0">
                <a:solidFill>
                  <a:srgbClr val="EC130E"/>
                </a:solidFill>
                <a:latin typeface="+mn-lt"/>
                <a:ea typeface="+mn-ea"/>
                <a:cs typeface="+mn-cs"/>
              </a:defRPr>
            </a:lvl2pPr>
          </a:lstStyle>
          <a:p>
            <a:pPr lvl="0"/>
            <a:r>
              <a:rPr lang="fr-FR" dirty="0"/>
              <a:t>Titre de la partie</a:t>
            </a:r>
          </a:p>
          <a:p>
            <a:pPr marL="431989" lvl="1" indent="-191995" algn="l" defTabSz="1219170" rtl="0" eaLnBrk="1" latinLnBrk="0" hangingPunct="1">
              <a:lnSpc>
                <a:spcPct val="100000"/>
              </a:lnSpc>
              <a:spcBef>
                <a:spcPts val="800"/>
              </a:spcBef>
              <a:spcAft>
                <a:spcPts val="1067"/>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8208608" y="2524800"/>
            <a:ext cx="3360000" cy="3374400"/>
          </a:xfrm>
        </p:spPr>
        <p:txBody>
          <a:bodyPr/>
          <a:lstStyle>
            <a:lvl1pPr marL="191995" indent="-191995">
              <a:spcBef>
                <a:spcPts val="533"/>
              </a:spcBef>
              <a:spcAft>
                <a:spcPts val="1067"/>
              </a:spcAft>
              <a:buFont typeface="+mj-lt"/>
              <a:buAutoNum type="arabicPeriod"/>
              <a:defRPr b="1">
                <a:solidFill>
                  <a:schemeClr val="tx2"/>
                </a:solidFill>
              </a:defRPr>
            </a:lvl1pPr>
            <a:lvl2pPr marL="431989" indent="-191995">
              <a:spcBef>
                <a:spcPts val="800"/>
              </a:spcBef>
              <a:spcAft>
                <a:spcPts val="1067"/>
              </a:spcAft>
              <a:buFont typeface="+mj-lt"/>
              <a:buAutoNum type="alphaLcPeriod"/>
              <a:defRPr lang="fr-FR" sz="1267" b="0" kern="1200" dirty="0">
                <a:solidFill>
                  <a:srgbClr val="EC130E"/>
                </a:solidFill>
                <a:latin typeface="+mn-lt"/>
                <a:ea typeface="+mn-ea"/>
                <a:cs typeface="+mn-cs"/>
              </a:defRPr>
            </a:lvl2pPr>
          </a:lstStyle>
          <a:p>
            <a:pPr lvl="0"/>
            <a:r>
              <a:rPr lang="fr-FR" dirty="0"/>
              <a:t>Titre de la partie</a:t>
            </a:r>
          </a:p>
          <a:p>
            <a:pPr marL="431989" lvl="1" indent="-191995" algn="l" defTabSz="1219170" rtl="0" eaLnBrk="1" latinLnBrk="0" hangingPunct="1">
              <a:lnSpc>
                <a:spcPct val="100000"/>
              </a:lnSpc>
              <a:spcBef>
                <a:spcPts val="800"/>
              </a:spcBef>
              <a:spcAft>
                <a:spcPts val="1067"/>
              </a:spcAft>
              <a:buFont typeface="+mj-lt"/>
              <a:buAutoNum type="alphaLcPeriod"/>
            </a:pPr>
            <a:r>
              <a:rPr lang="fr-FR" dirty="0"/>
              <a:t>Deuxième niveau</a:t>
            </a:r>
          </a:p>
        </p:txBody>
      </p:sp>
    </p:spTree>
    <p:extLst>
      <p:ext uri="{BB962C8B-B14F-4D97-AF65-F5344CB8AC3E}">
        <p14:creationId xmlns:p14="http://schemas.microsoft.com/office/powerpoint/2010/main" val="2126160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31371" y="1220755"/>
            <a:ext cx="11257077" cy="4896544"/>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1103447" y="1220755"/>
            <a:ext cx="1008112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527987" indent="-527987">
              <a:buFont typeface="+mj-lt"/>
              <a:buAutoNum type="arabicPeriod"/>
              <a:defRPr sz="4333">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8568448" y="6378000"/>
            <a:ext cx="1560000" cy="480000"/>
          </a:xfrm>
          <a:prstGeom prst="rect">
            <a:avLst/>
          </a:prstGeom>
        </p:spPr>
        <p:txBody>
          <a:bodyPr/>
          <a:lstStyle/>
          <a:p>
            <a:pPr algn="r"/>
            <a:fld id="{B53243DC-22D4-4063-968D-3E7B7EEAF735}" type="datetime1">
              <a:rPr lang="fr-FR" cap="all" smtClean="0"/>
              <a:t>13/02/2023</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10128448" y="6378000"/>
            <a:ext cx="1560000" cy="480000"/>
          </a:xfrm>
          <a:prstGeom prst="rect">
            <a:avLst/>
          </a:prstGeom>
        </p:spPr>
        <p:txBody>
          <a:bodyPr/>
          <a:lstStyle>
            <a:lvl1pPr algn="r">
              <a:defRPr sz="2133">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64646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8568448" y="6378000"/>
            <a:ext cx="1560000" cy="480000"/>
          </a:xfrm>
          <a:prstGeom prst="rect">
            <a:avLst/>
          </a:prstGeom>
        </p:spPr>
        <p:txBody>
          <a:bodyPr/>
          <a:lstStyle/>
          <a:p>
            <a:pPr algn="r"/>
            <a:fld id="{EFA0773D-3F28-40F9-B9EA-54498D76AC91}" type="datetime1">
              <a:rPr lang="fr-FR" cap="all" smtClean="0"/>
              <a:t>13/02/2023</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10128448" y="6378000"/>
            <a:ext cx="1560000" cy="480000"/>
          </a:xfrm>
          <a:prstGeom prst="rect">
            <a:avLst/>
          </a:prstGeom>
        </p:spPr>
        <p:txBody>
          <a:bodyPr/>
          <a:lstStyle>
            <a:lvl1pPr algn="r">
              <a:defRPr sz="2133">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623392" y="1200000"/>
            <a:ext cx="10945217" cy="96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4416000" y="240000"/>
            <a:ext cx="7152608" cy="480000"/>
          </a:xfrm>
        </p:spPr>
        <p:txBody>
          <a:bodyPr/>
          <a:lstStyle>
            <a:lvl1pPr marL="143996" indent="-143996" algn="r" defTabSz="1219170" rtl="0" eaLnBrk="1" latinLnBrk="0" hangingPunct="1">
              <a:lnSpc>
                <a:spcPct val="100000"/>
              </a:lnSpc>
              <a:spcBef>
                <a:spcPts val="0"/>
              </a:spcBef>
              <a:spcAft>
                <a:spcPts val="0"/>
              </a:spcAft>
              <a:buFont typeface="+mj-lt"/>
              <a:buAutoNum type="arabicPeriod"/>
              <a:defRPr lang="fr-FR" sz="1000" b="1" kern="1200" dirty="0">
                <a:solidFill>
                  <a:schemeClr val="tx2">
                    <a:lumMod val="75000"/>
                  </a:schemeClr>
                </a:solidFill>
                <a:latin typeface="+mn-lt"/>
                <a:ea typeface="+mn-ea"/>
                <a:cs typeface="+mn-cs"/>
              </a:defRPr>
            </a:lvl1pPr>
            <a:lvl2pPr marL="143996" indent="-143996" algn="r" defTabSz="1219170" rtl="0" eaLnBrk="1" latinLnBrk="0" hangingPunct="1">
              <a:lnSpc>
                <a:spcPct val="100000"/>
              </a:lnSpc>
              <a:spcBef>
                <a:spcPts val="0"/>
              </a:spcBef>
              <a:spcAft>
                <a:spcPts val="0"/>
              </a:spcAft>
              <a:buFont typeface="+mj-lt"/>
              <a:buAutoNum type="alphaLcPeriod"/>
              <a:defRPr lang="fr-FR" sz="100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623391" y="2448000"/>
            <a:ext cx="3360000" cy="3432000"/>
          </a:xfrm>
        </p:spPr>
        <p:txBody>
          <a:bodyPr/>
          <a:lstStyle>
            <a:lvl1pPr algn="l" defTabSz="1219170" rtl="0" eaLnBrk="1" latinLnBrk="0" hangingPunct="1">
              <a:lnSpc>
                <a:spcPct val="100000"/>
              </a:lnSpc>
              <a:buFont typeface="Arial" pitchFamily="34" charset="0"/>
              <a:defRPr lang="fr-FR" sz="1400" b="0" kern="1200" dirty="0">
                <a:solidFill>
                  <a:schemeClr val="tx2">
                    <a:lumMod val="75000"/>
                  </a:schemeClr>
                </a:solidFill>
                <a:latin typeface="+mn-lt"/>
                <a:ea typeface="+mn-ea"/>
                <a:cs typeface="+mn-cs"/>
              </a:defRPr>
            </a:lvl1pPr>
            <a:lvl2pPr algn="l" defTabSz="1219170" rtl="0" eaLnBrk="1" latinLnBrk="0" hangingPunct="1">
              <a:lnSpc>
                <a:spcPct val="100000"/>
              </a:lnSpc>
              <a:buFont typeface="Arial" pitchFamily="34" charset="0"/>
              <a:defRPr lang="fr-FR" sz="1267" b="0" kern="1200" dirty="0">
                <a:solidFill>
                  <a:schemeClr val="tx2">
                    <a:lumMod val="75000"/>
                  </a:schemeClr>
                </a:solidFill>
                <a:latin typeface="+mn-lt"/>
                <a:ea typeface="+mn-ea"/>
                <a:cs typeface="+mn-cs"/>
              </a:defRPr>
            </a:lvl2pPr>
            <a:lvl3pPr algn="l" defTabSz="1219170" rtl="0" eaLnBrk="1" latinLnBrk="0" hangingPunct="1">
              <a:lnSpc>
                <a:spcPct val="100000"/>
              </a:lnSpc>
              <a:buFont typeface="Arial" pitchFamily="34" charset="0"/>
              <a:defRPr lang="fr-FR" sz="1133" b="0" kern="1200" dirty="0">
                <a:solidFill>
                  <a:schemeClr val="tx2">
                    <a:lumMod val="75000"/>
                  </a:schemeClr>
                </a:solidFill>
                <a:latin typeface="+mn-lt"/>
                <a:ea typeface="+mn-ea"/>
                <a:cs typeface="+mn-cs"/>
              </a:defRPr>
            </a:lvl3pPr>
            <a:lvl4pPr algn="l" defTabSz="1219170" rtl="0" eaLnBrk="1" latinLnBrk="0" hangingPunct="1">
              <a:lnSpc>
                <a:spcPct val="100000"/>
              </a:lnSpc>
              <a:buFont typeface="Arial" pitchFamily="34" charset="0"/>
              <a:defRPr lang="fr-FR" sz="1000" b="0" kern="1200" dirty="0">
                <a:solidFill>
                  <a:schemeClr val="tx2">
                    <a:lumMod val="75000"/>
                  </a:schemeClr>
                </a:solidFill>
                <a:latin typeface="+mn-lt"/>
                <a:ea typeface="+mn-ea"/>
                <a:cs typeface="+mn-cs"/>
              </a:defRPr>
            </a:lvl4pPr>
            <a:lvl5pPr algn="l" defTabSz="1219170" rtl="0" eaLnBrk="1" latinLnBrk="0" hangingPunct="1">
              <a:lnSpc>
                <a:spcPct val="100000"/>
              </a:lnSpc>
              <a:buFont typeface="Arial" pitchFamily="34" charset="0"/>
              <a:defRPr lang="fr-FR" sz="933"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4416000" y="2448000"/>
            <a:ext cx="3360000" cy="3432000"/>
          </a:xfrm>
        </p:spPr>
        <p:txBody>
          <a:bodyPr/>
          <a:lstStyle>
            <a:lvl1pPr algn="l" defTabSz="1219170" rtl="0" eaLnBrk="1" latinLnBrk="0" hangingPunct="1">
              <a:lnSpc>
                <a:spcPct val="100000"/>
              </a:lnSpc>
              <a:buFont typeface="Arial" pitchFamily="34" charset="0"/>
              <a:defRPr lang="fr-FR" sz="1400" b="0" kern="1200" dirty="0">
                <a:solidFill>
                  <a:schemeClr val="tx2">
                    <a:lumMod val="75000"/>
                  </a:schemeClr>
                </a:solidFill>
                <a:latin typeface="+mn-lt"/>
                <a:ea typeface="+mn-ea"/>
                <a:cs typeface="+mn-cs"/>
              </a:defRPr>
            </a:lvl1pPr>
            <a:lvl2pPr algn="l" defTabSz="1219170" rtl="0" eaLnBrk="1" latinLnBrk="0" hangingPunct="1">
              <a:lnSpc>
                <a:spcPct val="100000"/>
              </a:lnSpc>
              <a:buFont typeface="Arial" pitchFamily="34" charset="0"/>
              <a:defRPr lang="fr-FR" sz="1267" b="0" kern="1200" dirty="0">
                <a:solidFill>
                  <a:schemeClr val="tx2">
                    <a:lumMod val="75000"/>
                  </a:schemeClr>
                </a:solidFill>
                <a:latin typeface="+mn-lt"/>
                <a:ea typeface="+mn-ea"/>
                <a:cs typeface="+mn-cs"/>
              </a:defRPr>
            </a:lvl2pPr>
            <a:lvl3pPr algn="l" defTabSz="1219170" rtl="0" eaLnBrk="1" latinLnBrk="0" hangingPunct="1">
              <a:lnSpc>
                <a:spcPct val="100000"/>
              </a:lnSpc>
              <a:buFont typeface="Arial" pitchFamily="34" charset="0"/>
              <a:defRPr lang="fr-FR" sz="1133" b="0" kern="1200" dirty="0">
                <a:solidFill>
                  <a:schemeClr val="tx2">
                    <a:lumMod val="75000"/>
                  </a:schemeClr>
                </a:solidFill>
                <a:latin typeface="+mn-lt"/>
                <a:ea typeface="+mn-ea"/>
                <a:cs typeface="+mn-cs"/>
              </a:defRPr>
            </a:lvl3pPr>
            <a:lvl4pPr algn="l" defTabSz="1219170" rtl="0" eaLnBrk="1" latinLnBrk="0" hangingPunct="1">
              <a:lnSpc>
                <a:spcPct val="100000"/>
              </a:lnSpc>
              <a:buFont typeface="Arial" pitchFamily="34" charset="0"/>
              <a:defRPr lang="fr-FR" sz="1000" b="0" kern="1200" dirty="0">
                <a:solidFill>
                  <a:schemeClr val="tx2">
                    <a:lumMod val="75000"/>
                  </a:schemeClr>
                </a:solidFill>
                <a:latin typeface="+mn-lt"/>
                <a:ea typeface="+mn-ea"/>
                <a:cs typeface="+mn-cs"/>
              </a:defRPr>
            </a:lvl4pPr>
            <a:lvl5pPr algn="l" defTabSz="1219170" rtl="0" eaLnBrk="1" latinLnBrk="0" hangingPunct="1">
              <a:lnSpc>
                <a:spcPct val="100000"/>
              </a:lnSpc>
              <a:buFont typeface="Arial" pitchFamily="34" charset="0"/>
              <a:defRPr lang="fr-FR" sz="933"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8208608" y="2448000"/>
            <a:ext cx="3360000" cy="3432000"/>
          </a:xfrm>
        </p:spPr>
        <p:txBody>
          <a:bodyPr/>
          <a:lstStyle>
            <a:lvl1pPr algn="l" defTabSz="1219170" rtl="0" eaLnBrk="1" latinLnBrk="0" hangingPunct="1">
              <a:lnSpc>
                <a:spcPct val="100000"/>
              </a:lnSpc>
              <a:buFont typeface="Arial" pitchFamily="34" charset="0"/>
              <a:defRPr lang="fr-FR" sz="1400" b="0" kern="1200" dirty="0">
                <a:solidFill>
                  <a:schemeClr val="tx2">
                    <a:lumMod val="75000"/>
                  </a:schemeClr>
                </a:solidFill>
                <a:latin typeface="+mn-lt"/>
                <a:ea typeface="+mn-ea"/>
                <a:cs typeface="+mn-cs"/>
              </a:defRPr>
            </a:lvl1pPr>
            <a:lvl2pPr algn="l" defTabSz="1219170" rtl="0" eaLnBrk="1" latinLnBrk="0" hangingPunct="1">
              <a:lnSpc>
                <a:spcPct val="100000"/>
              </a:lnSpc>
              <a:buFont typeface="Arial" pitchFamily="34" charset="0"/>
              <a:defRPr lang="fr-FR" sz="1267" b="0" kern="1200" dirty="0">
                <a:solidFill>
                  <a:schemeClr val="tx2">
                    <a:lumMod val="75000"/>
                  </a:schemeClr>
                </a:solidFill>
                <a:latin typeface="+mn-lt"/>
                <a:ea typeface="+mn-ea"/>
                <a:cs typeface="+mn-cs"/>
              </a:defRPr>
            </a:lvl2pPr>
            <a:lvl3pPr algn="l" defTabSz="1219170" rtl="0" eaLnBrk="1" latinLnBrk="0" hangingPunct="1">
              <a:lnSpc>
                <a:spcPct val="100000"/>
              </a:lnSpc>
              <a:buFont typeface="Arial" pitchFamily="34" charset="0"/>
              <a:defRPr lang="fr-FR" sz="1133" b="0" kern="1200" dirty="0">
                <a:solidFill>
                  <a:schemeClr val="tx2">
                    <a:lumMod val="75000"/>
                  </a:schemeClr>
                </a:solidFill>
                <a:latin typeface="+mn-lt"/>
                <a:ea typeface="+mn-ea"/>
                <a:cs typeface="+mn-cs"/>
              </a:defRPr>
            </a:lvl3pPr>
            <a:lvl4pPr algn="l" defTabSz="1219170" rtl="0" eaLnBrk="1" latinLnBrk="0" hangingPunct="1">
              <a:lnSpc>
                <a:spcPct val="100000"/>
              </a:lnSpc>
              <a:buFont typeface="Arial" pitchFamily="34" charset="0"/>
              <a:defRPr lang="fr-FR" sz="1000" b="0" kern="1200" dirty="0">
                <a:solidFill>
                  <a:schemeClr val="tx2">
                    <a:lumMod val="75000"/>
                  </a:schemeClr>
                </a:solidFill>
                <a:latin typeface="+mn-lt"/>
                <a:ea typeface="+mn-ea"/>
                <a:cs typeface="+mn-cs"/>
              </a:defRPr>
            </a:lvl4pPr>
            <a:lvl5pPr algn="l" defTabSz="1219170" rtl="0" eaLnBrk="1" latinLnBrk="0" hangingPunct="1">
              <a:lnSpc>
                <a:spcPct val="100000"/>
              </a:lnSpc>
              <a:buFont typeface="Arial" pitchFamily="34" charset="0"/>
              <a:defRPr lang="fr-FR" sz="933"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551666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378000"/>
            <a:ext cx="1560000" cy="480000"/>
          </a:xfrm>
          <a:prstGeom prst="rect">
            <a:avLst/>
          </a:prstGeom>
        </p:spPr>
        <p:txBody>
          <a:bodyPr/>
          <a:lstStyle/>
          <a:p>
            <a:pPr algn="r"/>
            <a:fld id="{5364400D-1A9E-42A8-8CBD-868B8972336F}" type="datetime1">
              <a:rPr lang="fr-FR" cap="all" smtClean="0"/>
              <a:t>13/02/2023</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10128448" y="6378000"/>
            <a:ext cx="1560000" cy="480000"/>
          </a:xfrm>
          <a:prstGeom prst="rect">
            <a:avLst/>
          </a:prstGeom>
        </p:spPr>
        <p:txBody>
          <a:bodyPr/>
          <a:lstStyle>
            <a:lvl1pPr algn="r">
              <a:defRPr sz="2133">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623392" y="1200000"/>
            <a:ext cx="10945217" cy="96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623391" y="2448000"/>
            <a:ext cx="10945219" cy="3432000"/>
          </a:xfrm>
        </p:spPr>
        <p:txBody>
          <a:bodyPr/>
          <a:lstStyle>
            <a:lvl1pPr algn="l" defTabSz="1219170" rtl="0" eaLnBrk="1" latinLnBrk="0" hangingPunct="1">
              <a:lnSpc>
                <a:spcPct val="100000"/>
              </a:lnSpc>
              <a:buFont typeface="Arial" pitchFamily="34" charset="0"/>
              <a:defRPr lang="fr-FR" sz="1400" b="0" kern="1200" dirty="0">
                <a:solidFill>
                  <a:schemeClr val="tx2">
                    <a:lumMod val="75000"/>
                  </a:schemeClr>
                </a:solidFill>
                <a:latin typeface="+mn-lt"/>
                <a:ea typeface="+mn-ea"/>
                <a:cs typeface="+mn-cs"/>
              </a:defRPr>
            </a:lvl1pPr>
            <a:lvl2pPr algn="l" defTabSz="1219170" rtl="0" eaLnBrk="1" latinLnBrk="0" hangingPunct="1">
              <a:lnSpc>
                <a:spcPct val="100000"/>
              </a:lnSpc>
              <a:buFont typeface="Arial" pitchFamily="34" charset="0"/>
              <a:defRPr lang="fr-FR" sz="1267" b="0" kern="1200" dirty="0">
                <a:solidFill>
                  <a:schemeClr val="tx2">
                    <a:lumMod val="75000"/>
                  </a:schemeClr>
                </a:solidFill>
                <a:latin typeface="+mn-lt"/>
                <a:ea typeface="+mn-ea"/>
                <a:cs typeface="+mn-cs"/>
              </a:defRPr>
            </a:lvl2pPr>
            <a:lvl3pPr algn="l" defTabSz="1219170" rtl="0" eaLnBrk="1" latinLnBrk="0" hangingPunct="1">
              <a:lnSpc>
                <a:spcPct val="100000"/>
              </a:lnSpc>
              <a:buFont typeface="Arial" pitchFamily="34" charset="0"/>
              <a:defRPr lang="fr-FR" sz="1133" b="0" kern="1200" dirty="0">
                <a:solidFill>
                  <a:schemeClr val="tx2">
                    <a:lumMod val="75000"/>
                  </a:schemeClr>
                </a:solidFill>
                <a:latin typeface="+mn-lt"/>
                <a:ea typeface="+mn-ea"/>
                <a:cs typeface="+mn-cs"/>
              </a:defRPr>
            </a:lvl3pPr>
            <a:lvl4pPr algn="l" defTabSz="1219170" rtl="0" eaLnBrk="1" latinLnBrk="0" hangingPunct="1">
              <a:lnSpc>
                <a:spcPct val="100000"/>
              </a:lnSpc>
              <a:buFont typeface="Arial" pitchFamily="34" charset="0"/>
              <a:defRPr lang="fr-FR" sz="1000" b="0" kern="1200" dirty="0">
                <a:solidFill>
                  <a:schemeClr val="tx2">
                    <a:lumMod val="75000"/>
                  </a:schemeClr>
                </a:solidFill>
                <a:latin typeface="+mn-lt"/>
                <a:ea typeface="+mn-ea"/>
                <a:cs typeface="+mn-cs"/>
              </a:defRPr>
            </a:lvl4pPr>
            <a:lvl5pPr algn="l" defTabSz="1219170" rtl="0" eaLnBrk="1" latinLnBrk="0" hangingPunct="1">
              <a:lnSpc>
                <a:spcPct val="100000"/>
              </a:lnSpc>
              <a:buFont typeface="Arial" pitchFamily="34" charset="0"/>
              <a:defRPr lang="fr-FR" sz="933"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4416000" y="240000"/>
            <a:ext cx="7152608" cy="480000"/>
          </a:xfrm>
        </p:spPr>
        <p:txBody>
          <a:bodyPr/>
          <a:lstStyle>
            <a:lvl1pPr marL="143996" indent="-143996" algn="r" defTabSz="1219170" rtl="0" eaLnBrk="1" latinLnBrk="0" hangingPunct="1">
              <a:lnSpc>
                <a:spcPct val="100000"/>
              </a:lnSpc>
              <a:spcBef>
                <a:spcPts val="0"/>
              </a:spcBef>
              <a:spcAft>
                <a:spcPts val="0"/>
              </a:spcAft>
              <a:buFont typeface="+mj-lt"/>
              <a:buAutoNum type="arabicPeriod"/>
              <a:defRPr lang="fr-FR" sz="1000" b="1" kern="1200" dirty="0">
                <a:solidFill>
                  <a:schemeClr val="tx2">
                    <a:lumMod val="75000"/>
                  </a:schemeClr>
                </a:solidFill>
                <a:latin typeface="+mn-lt"/>
                <a:ea typeface="+mn-ea"/>
                <a:cs typeface="+mn-cs"/>
              </a:defRPr>
            </a:lvl1pPr>
            <a:lvl2pPr marL="143996" indent="-143996" algn="r" defTabSz="1219170" rtl="0" eaLnBrk="1" latinLnBrk="0" hangingPunct="1">
              <a:lnSpc>
                <a:spcPct val="100000"/>
              </a:lnSpc>
              <a:spcBef>
                <a:spcPts val="0"/>
              </a:spcBef>
              <a:spcAft>
                <a:spcPts val="0"/>
              </a:spcAft>
              <a:buFont typeface="+mj-lt"/>
              <a:buAutoNum type="alphaLcPeriod"/>
              <a:defRPr lang="fr-FR" sz="100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55964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49C05-A27F-7182-3A4C-0FF1399D09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C8722E-67B8-CE0A-0C5E-5E2715A3A64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337C63-C013-D612-9D2B-EAE0C0A6E32F}"/>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5" name="Espace réservé du pied de page 4">
            <a:extLst>
              <a:ext uri="{FF2B5EF4-FFF2-40B4-BE49-F238E27FC236}">
                <a16:creationId xmlns:a16="http://schemas.microsoft.com/office/drawing/2014/main" id="{53AC65E5-D70A-04C5-AFB4-2753B77A84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BF5FCD-C9DC-13E0-AAD2-C6996A6ED895}"/>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2558270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CD35FC20-8278-49B4-BAA7-5618786AC5BB}" type="datetime1">
              <a:rPr lang="fr-FR" smtClean="0"/>
              <a:t>13/02/2023</a:t>
            </a:fld>
            <a:endParaRPr lang="fr-FR" dirty="0"/>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6895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8568448" y="6378000"/>
            <a:ext cx="1560000" cy="480000"/>
          </a:xfrm>
          <a:prstGeom prst="rect">
            <a:avLst/>
          </a:prstGeom>
        </p:spPr>
        <p:txBody>
          <a:bodyPr/>
          <a:lstStyle>
            <a:lvl1pPr>
              <a:defRPr/>
            </a:lvl1pPr>
          </a:lstStyle>
          <a:p>
            <a:pPr algn="r"/>
            <a:fld id="{4840C8CD-47A6-46D1-834E-8B717424291A}" type="datetime1">
              <a:rPr lang="fr-FR" cap="all" smtClean="0"/>
              <a:t>13/02/2023</a:t>
            </a:fld>
            <a:endParaRPr lang="fr-FR" cap="all" dirty="0"/>
          </a:p>
        </p:txBody>
      </p:sp>
      <p:sp>
        <p:nvSpPr>
          <p:cNvPr id="8" name="Espace réservé du numéro de diapositive 7"/>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623392" y="3128061"/>
            <a:ext cx="10945216" cy="2769600"/>
          </a:xfrm>
        </p:spPr>
        <p:txBody>
          <a:bodyPr/>
          <a:lstStyle>
            <a:lvl1pPr>
              <a:lnSpc>
                <a:spcPct val="90000"/>
              </a:lnSpc>
              <a:spcAft>
                <a:spcPts val="0"/>
              </a:spcAft>
              <a:defRPr sz="4267" b="1" cap="none" baseline="0">
                <a:solidFill>
                  <a:schemeClr val="tx1"/>
                </a:solidFill>
              </a:defRPr>
            </a:lvl1pPr>
            <a:lvl2pPr marL="0" indent="0">
              <a:spcBef>
                <a:spcPts val="667"/>
              </a:spcBef>
              <a:spcAft>
                <a:spcPts val="0"/>
              </a:spcAft>
              <a:buNone/>
              <a:defRPr sz="2400"/>
            </a:lvl2pPr>
          </a:lstStyle>
          <a:p>
            <a:pPr lvl="0"/>
            <a:r>
              <a:rPr lang="fr-FR" dirty="0"/>
              <a:t>Titre</a:t>
            </a:r>
          </a:p>
          <a:p>
            <a:pPr lvl="1"/>
            <a:r>
              <a:rPr lang="fr-FR" dirty="0"/>
              <a:t>Sous-titre</a:t>
            </a:r>
          </a:p>
        </p:txBody>
      </p:sp>
    </p:spTree>
    <p:extLst>
      <p:ext uri="{BB962C8B-B14F-4D97-AF65-F5344CB8AC3E}">
        <p14:creationId xmlns:p14="http://schemas.microsoft.com/office/powerpoint/2010/main" val="1009728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23392" y="1200000"/>
            <a:ext cx="10945217" cy="960000"/>
          </a:xfrm>
        </p:spPr>
        <p:txBody>
          <a:bodyPr/>
          <a:lstStyle>
            <a:lvl1pPr>
              <a:defRPr sz="3333">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623391" y="2522624"/>
            <a:ext cx="3360000" cy="3374400"/>
          </a:xfrm>
        </p:spPr>
        <p:txBody>
          <a:bodyPr/>
          <a:lstStyle>
            <a:lvl1pPr marL="191995" indent="-191995">
              <a:spcBef>
                <a:spcPts val="533"/>
              </a:spcBef>
              <a:spcAft>
                <a:spcPts val="1067"/>
              </a:spcAft>
              <a:buFont typeface="+mj-lt"/>
              <a:buAutoNum type="arabicPeriod"/>
              <a:defRPr b="1">
                <a:solidFill>
                  <a:schemeClr val="tx1"/>
                </a:solidFill>
              </a:defRPr>
            </a:lvl1pPr>
            <a:lvl2pPr marL="431989" indent="-191995">
              <a:spcBef>
                <a:spcPts val="800"/>
              </a:spcBef>
              <a:spcAft>
                <a:spcPts val="1067"/>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solidFill>
                  <a:schemeClr val="tx1"/>
                </a:solidFill>
              </a:defRPr>
            </a:lvl1pPr>
            <a:lvl2pPr marL="431989" indent="-191995">
              <a:spcBef>
                <a:spcPts val="800"/>
              </a:spcBef>
              <a:spcAft>
                <a:spcPts val="1067"/>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208608" y="2524800"/>
            <a:ext cx="3360000" cy="3374400"/>
          </a:xfrm>
        </p:spPr>
        <p:txBody>
          <a:bodyPr/>
          <a:lstStyle>
            <a:lvl1pPr marL="191995" indent="-191995">
              <a:spcBef>
                <a:spcPts val="533"/>
              </a:spcBef>
              <a:spcAft>
                <a:spcPts val="1067"/>
              </a:spcAft>
              <a:buFont typeface="+mj-lt"/>
              <a:buAutoNum type="arabicPeriod"/>
              <a:defRPr b="1">
                <a:solidFill>
                  <a:schemeClr val="tx1"/>
                </a:solidFill>
              </a:defRPr>
            </a:lvl1pPr>
            <a:lvl2pPr marL="431989" indent="-191995">
              <a:spcBef>
                <a:spcPts val="800"/>
              </a:spcBef>
              <a:spcAft>
                <a:spcPts val="1067"/>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8568448" y="6378000"/>
            <a:ext cx="1560000" cy="480000"/>
          </a:xfrm>
          <a:prstGeom prst="rect">
            <a:avLst/>
          </a:prstGeom>
        </p:spPr>
        <p:txBody>
          <a:bodyPr/>
          <a:lstStyle/>
          <a:p>
            <a:pPr algn="r"/>
            <a:fld id="{48A1FCF9-6FFD-4635-A651-75F724D18F81}" type="datetime1">
              <a:rPr lang="fr-FR" cap="all" smtClean="0"/>
              <a:t>13/02/2023</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610889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8559097" y="6378000"/>
            <a:ext cx="1560000" cy="480000"/>
          </a:xfrm>
          <a:prstGeom prst="rect">
            <a:avLst/>
          </a:prstGeom>
        </p:spPr>
        <p:txBody>
          <a:bodyPr/>
          <a:lstStyle/>
          <a:p>
            <a:pPr algn="r"/>
            <a:fld id="{80708A47-EF35-45C3-8BF0-5C29E8226EDF}" type="datetime1">
              <a:rPr lang="fr-FR" cap="all" smtClean="0"/>
              <a:t>13/02/2023</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623392" y="1220755"/>
            <a:ext cx="10945216"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1103447" y="1220755"/>
            <a:ext cx="1008112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527987" indent="-527987">
              <a:buFont typeface="+mj-lt"/>
              <a:buAutoNum type="arabicPeriod"/>
              <a:defRPr sz="4333">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994392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623391"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208608"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8568448" y="6378000"/>
            <a:ext cx="1560000" cy="480000"/>
          </a:xfrm>
          <a:prstGeom prst="rect">
            <a:avLst/>
          </a:prstGeom>
        </p:spPr>
        <p:txBody>
          <a:bodyPr/>
          <a:lstStyle/>
          <a:p>
            <a:pPr algn="r"/>
            <a:fld id="{74A03300-A62F-4DF5-966E-3CB9D38AC02B}" type="datetime1">
              <a:rPr lang="fr-FR" cap="all" smtClean="0"/>
              <a:t>13/02/2023</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26028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623391" y="2448000"/>
            <a:ext cx="10945219"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378000"/>
            <a:ext cx="1560000" cy="480000"/>
          </a:xfrm>
          <a:prstGeom prst="rect">
            <a:avLst/>
          </a:prstGeom>
        </p:spPr>
        <p:txBody>
          <a:bodyPr/>
          <a:lstStyle/>
          <a:p>
            <a:pPr algn="r"/>
            <a:fld id="{6F42726C-76A3-45BB-9E3B-0F2EB6320166}" type="datetime1">
              <a:rPr lang="fr-FR" cap="all" smtClean="0"/>
              <a:t>13/02/2023</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697848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CD35FC20-8278-49B4-BAA7-5618786AC5BB}" type="datetime1">
              <a:rPr lang="fr-FR" smtClean="0"/>
              <a:t>13/02/2023</a:t>
            </a:fld>
            <a:endParaRPr lang="fr-FR" dirty="0"/>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6249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378000"/>
            <a:ext cx="1560000" cy="480000"/>
          </a:xfrm>
          <a:prstGeom prst="rect">
            <a:avLst/>
          </a:prstGeom>
        </p:spPr>
        <p:txBody>
          <a:bodyPr/>
          <a:lstStyle/>
          <a:p>
            <a:pPr algn="r"/>
            <a:fld id="{6F42726C-76A3-45BB-9E3B-0F2EB6320166}" type="datetime1">
              <a:rPr lang="fr-FR" cap="all" smtClean="0"/>
              <a:t>13/02/2023</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623391" y="2448000"/>
            <a:ext cx="10945219"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65024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623392" y="1220755"/>
            <a:ext cx="10945216"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1103447" y="1220755"/>
            <a:ext cx="1008112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527987" indent="-527987">
              <a:buFont typeface="+mj-lt"/>
              <a:buAutoNum type="arabicPeriod"/>
              <a:defRPr sz="4333">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8559097" y="6378000"/>
            <a:ext cx="1560000" cy="480000"/>
          </a:xfrm>
          <a:prstGeom prst="rect">
            <a:avLst/>
          </a:prstGeom>
        </p:spPr>
        <p:txBody>
          <a:bodyPr/>
          <a:lstStyle/>
          <a:p>
            <a:pPr algn="r"/>
            <a:fld id="{80708A47-EF35-45C3-8BF0-5C29E8226EDF}" type="datetime1">
              <a:rPr lang="fr-FR" cap="all" smtClean="0"/>
              <a:t>13/02/2023</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661056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8568448" y="6378000"/>
            <a:ext cx="1560000" cy="480000"/>
          </a:xfrm>
          <a:prstGeom prst="rect">
            <a:avLst/>
          </a:prstGeom>
        </p:spPr>
        <p:txBody>
          <a:bodyPr/>
          <a:lstStyle/>
          <a:p>
            <a:pPr algn="r"/>
            <a:fld id="{74A03300-A62F-4DF5-966E-3CB9D38AC02B}" type="datetime1">
              <a:rPr lang="fr-FR" cap="all" smtClean="0"/>
              <a:t>13/02/2023</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623391"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4416000"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8208608"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56120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ACFD9-BDB9-1CEF-02E1-7DC59ADC87C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D03392E-8002-96B7-19B3-6703CAF1B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3F99C6-E888-A722-5782-F3A19CB5957A}"/>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5" name="Espace réservé du pied de page 4">
            <a:extLst>
              <a:ext uri="{FF2B5EF4-FFF2-40B4-BE49-F238E27FC236}">
                <a16:creationId xmlns:a16="http://schemas.microsoft.com/office/drawing/2014/main" id="{E2367361-659F-DD4D-4BCA-699AC3214B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DC6BF6-633F-F3CB-4184-D8A4544E2120}"/>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2151197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CD35FC20-8278-49B4-BAA7-5618786AC5BB}" type="datetime1">
              <a:rPr lang="fr-FR" smtClean="0"/>
              <a:t>13/02/2023</a:t>
            </a:fld>
            <a:endParaRPr lang="fr-FR" dirty="0"/>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2146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378000"/>
            <a:ext cx="1560000" cy="480000"/>
          </a:xfrm>
          <a:prstGeom prst="rect">
            <a:avLst/>
          </a:prstGeom>
        </p:spPr>
        <p:txBody>
          <a:bodyPr/>
          <a:lstStyle/>
          <a:p>
            <a:pPr algn="r"/>
            <a:fld id="{6F42726C-76A3-45BB-9E3B-0F2EB6320166}" type="datetime1">
              <a:rPr lang="fr-FR" cap="all" smtClean="0"/>
              <a:t>13/02/2023</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623391" y="2448000"/>
            <a:ext cx="10945219"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108431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623392" y="1220755"/>
            <a:ext cx="10945216"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1103447" y="1220755"/>
            <a:ext cx="1008112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527987" indent="-527987">
              <a:buFont typeface="+mj-lt"/>
              <a:buAutoNum type="arabicPeriod"/>
              <a:defRPr sz="4333">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8559097" y="6378000"/>
            <a:ext cx="1560000" cy="480000"/>
          </a:xfrm>
          <a:prstGeom prst="rect">
            <a:avLst/>
          </a:prstGeom>
        </p:spPr>
        <p:txBody>
          <a:bodyPr/>
          <a:lstStyle/>
          <a:p>
            <a:pPr algn="r"/>
            <a:fld id="{80708A47-EF35-45C3-8BF0-5C29E8226EDF}" type="datetime1">
              <a:rPr lang="fr-FR" cap="all" smtClean="0"/>
              <a:t>13/02/2023</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97462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8568448" y="6378000"/>
            <a:ext cx="1560000" cy="480000"/>
          </a:xfrm>
          <a:prstGeom prst="rect">
            <a:avLst/>
          </a:prstGeom>
        </p:spPr>
        <p:txBody>
          <a:bodyPr/>
          <a:lstStyle/>
          <a:p>
            <a:pPr algn="r"/>
            <a:fld id="{74A03300-A62F-4DF5-966E-3CB9D38AC02B}" type="datetime1">
              <a:rPr lang="fr-FR" cap="all" smtClean="0"/>
              <a:t>13/02/2023</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623391"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4416000"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8208608"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528787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CD35FC20-8278-49B4-BAA7-5618786AC5BB}" type="datetime1">
              <a:rPr lang="fr-FR" smtClean="0"/>
              <a:t>13/02/2023</a:t>
            </a:fld>
            <a:endParaRPr lang="fr-FR" dirty="0"/>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934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378000"/>
            <a:ext cx="1560000" cy="480000"/>
          </a:xfrm>
          <a:prstGeom prst="rect">
            <a:avLst/>
          </a:prstGeom>
        </p:spPr>
        <p:txBody>
          <a:bodyPr/>
          <a:lstStyle/>
          <a:p>
            <a:pPr algn="r"/>
            <a:fld id="{6F42726C-76A3-45BB-9E3B-0F2EB6320166}" type="datetime1">
              <a:rPr lang="fr-FR" cap="all" smtClean="0"/>
              <a:t>13/02/2023</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623391" y="2448000"/>
            <a:ext cx="10945219"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74361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8559097" y="6378000"/>
            <a:ext cx="1560000" cy="480000"/>
          </a:xfrm>
          <a:prstGeom prst="rect">
            <a:avLst/>
          </a:prstGeom>
        </p:spPr>
        <p:txBody>
          <a:bodyPr/>
          <a:lstStyle/>
          <a:p>
            <a:pPr algn="r"/>
            <a:fld id="{80708A47-EF35-45C3-8BF0-5C29E8226EDF}" type="datetime1">
              <a:rPr lang="fr-FR" cap="all" smtClean="0"/>
              <a:t>13/02/2023</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623392" y="1220755"/>
            <a:ext cx="10945216"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1103447" y="1220755"/>
            <a:ext cx="1008112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527987" indent="-527987">
              <a:buFont typeface="+mj-lt"/>
              <a:buAutoNum type="arabicPeriod"/>
              <a:defRPr sz="4333">
                <a:solidFill>
                  <a:schemeClr val="tx1"/>
                </a:solidFill>
              </a:defRPr>
            </a:lvl1pPr>
          </a:lstStyle>
          <a:p>
            <a:r>
              <a:rPr lang="fr-FR" dirty="0"/>
              <a:t>Titre</a:t>
            </a:r>
          </a:p>
        </p:txBody>
      </p:sp>
    </p:spTree>
    <p:extLst>
      <p:ext uri="{BB962C8B-B14F-4D97-AF65-F5344CB8AC3E}">
        <p14:creationId xmlns:p14="http://schemas.microsoft.com/office/powerpoint/2010/main" val="4151444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8568448" y="6378000"/>
            <a:ext cx="1560000" cy="480000"/>
          </a:xfrm>
          <a:prstGeom prst="rect">
            <a:avLst/>
          </a:prstGeom>
        </p:spPr>
        <p:txBody>
          <a:bodyPr/>
          <a:lstStyle/>
          <a:p>
            <a:pPr algn="r"/>
            <a:fld id="{74A03300-A62F-4DF5-966E-3CB9D38AC02B}" type="datetime1">
              <a:rPr lang="fr-FR" cap="all" smtClean="0"/>
              <a:t>13/02/2023</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623391"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4416000"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8208608"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818502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CD35FC20-8278-49B4-BAA7-5618786AC5BB}" type="datetime1">
              <a:rPr lang="fr-FR" smtClean="0"/>
              <a:t>13/02/2023</a:t>
            </a:fld>
            <a:endParaRPr lang="fr-FR" dirty="0"/>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574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378000"/>
            <a:ext cx="1560000" cy="480000"/>
          </a:xfrm>
          <a:prstGeom prst="rect">
            <a:avLst/>
          </a:prstGeom>
        </p:spPr>
        <p:txBody>
          <a:bodyPr/>
          <a:lstStyle/>
          <a:p>
            <a:pPr algn="r"/>
            <a:fld id="{6F42726C-76A3-45BB-9E3B-0F2EB6320166}" type="datetime1">
              <a:rPr lang="fr-FR" cap="all" smtClean="0"/>
              <a:t>13/02/2023</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623391" y="2448000"/>
            <a:ext cx="10945219"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5841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9CC06-DC3E-8E89-A556-DEFA6ED5F3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9F12E13-C393-8448-BB0A-508C0D79AA3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3DDBFA2-D05A-454F-15A0-9CB39463AFF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F26206F-947F-2D85-CD4E-4A29722C36DD}"/>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6" name="Espace réservé du pied de page 5">
            <a:extLst>
              <a:ext uri="{FF2B5EF4-FFF2-40B4-BE49-F238E27FC236}">
                <a16:creationId xmlns:a16="http://schemas.microsoft.com/office/drawing/2014/main" id="{9BE94062-B24A-84B2-D4E9-F86AF62AC4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54F01E-F775-F51B-B936-0728C94E482A}"/>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3329063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8559097" y="6378000"/>
            <a:ext cx="1560000" cy="480000"/>
          </a:xfrm>
          <a:prstGeom prst="rect">
            <a:avLst/>
          </a:prstGeom>
        </p:spPr>
        <p:txBody>
          <a:bodyPr/>
          <a:lstStyle/>
          <a:p>
            <a:pPr algn="r"/>
            <a:fld id="{80708A47-EF35-45C3-8BF0-5C29E8226EDF}" type="datetime1">
              <a:rPr lang="fr-FR" cap="all" smtClean="0"/>
              <a:t>13/02/2023</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623392" y="1220755"/>
            <a:ext cx="10945216" cy="489654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1103447" y="1220755"/>
            <a:ext cx="1008112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527987" indent="-527987">
              <a:buFont typeface="+mj-lt"/>
              <a:buAutoNum type="arabicPeriod"/>
              <a:defRPr sz="4333">
                <a:solidFill>
                  <a:schemeClr val="tx1"/>
                </a:solidFill>
              </a:defRPr>
            </a:lvl1pPr>
          </a:lstStyle>
          <a:p>
            <a:r>
              <a:rPr lang="fr-FR" dirty="0"/>
              <a:t>Titre</a:t>
            </a:r>
          </a:p>
        </p:txBody>
      </p:sp>
    </p:spTree>
    <p:extLst>
      <p:ext uri="{BB962C8B-B14F-4D97-AF65-F5344CB8AC3E}">
        <p14:creationId xmlns:p14="http://schemas.microsoft.com/office/powerpoint/2010/main" val="2653786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8568448" y="6378000"/>
            <a:ext cx="1560000" cy="480000"/>
          </a:xfrm>
          <a:prstGeom prst="rect">
            <a:avLst/>
          </a:prstGeom>
        </p:spPr>
        <p:txBody>
          <a:bodyPr/>
          <a:lstStyle/>
          <a:p>
            <a:pPr algn="r"/>
            <a:fld id="{74A03300-A62F-4DF5-966E-3CB9D38AC02B}" type="datetime1">
              <a:rPr lang="fr-FR" cap="all" smtClean="0"/>
              <a:t>13/02/2023</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623391"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4416000"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8208608" y="2448000"/>
            <a:ext cx="3360000" cy="3432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60890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FC40F643-CEB3-8345-FCFE-5C046500B2DA}"/>
              </a:ext>
            </a:extLst>
          </p:cNvPr>
          <p:cNvSpPr>
            <a:spLocks noGrp="1"/>
          </p:cNvSpPr>
          <p:nvPr>
            <p:ph type="dt" sz="half" idx="10"/>
          </p:nvPr>
        </p:nvSpPr>
        <p:spPr/>
        <p:txBody>
          <a:bodyPr/>
          <a:lstStyle>
            <a:lvl1pPr>
              <a:defRPr/>
            </a:lvl1pPr>
          </a:lstStyle>
          <a:p>
            <a:pPr>
              <a:defRPr/>
            </a:pPr>
            <a:fld id="{C460F4C2-5967-48A6-B61D-1EA0C53ACC6D}" type="datetimeFigureOut">
              <a:rPr lang="fr-FR"/>
              <a:pPr>
                <a:defRPr/>
              </a:pPr>
              <a:t>13/02/2023</a:t>
            </a:fld>
            <a:endParaRPr lang="fr-FR"/>
          </a:p>
        </p:txBody>
      </p:sp>
      <p:sp>
        <p:nvSpPr>
          <p:cNvPr id="5" name="Espace réservé du pied de page 4">
            <a:extLst>
              <a:ext uri="{FF2B5EF4-FFF2-40B4-BE49-F238E27FC236}">
                <a16:creationId xmlns:a16="http://schemas.microsoft.com/office/drawing/2014/main" id="{043F5F12-1F33-4542-1D89-1578B105825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D87C089-477C-3FD3-D0DF-5119E7BEFB21}"/>
              </a:ext>
            </a:extLst>
          </p:cNvPr>
          <p:cNvSpPr>
            <a:spLocks noGrp="1"/>
          </p:cNvSpPr>
          <p:nvPr>
            <p:ph type="sldNum" sz="quarter" idx="12"/>
          </p:nvPr>
        </p:nvSpPr>
        <p:spPr/>
        <p:txBody>
          <a:bodyPr/>
          <a:lstStyle>
            <a:lvl1pPr>
              <a:defRPr/>
            </a:lvl1pPr>
          </a:lstStyle>
          <a:p>
            <a:fld id="{D25E075B-D9E9-4E59-9794-5608F8DC4D7A}" type="slidenum">
              <a:rPr lang="fr-FR" altLang="fr-FR"/>
              <a:pPr/>
              <a:t>‹N°›</a:t>
            </a:fld>
            <a:endParaRPr lang="fr-FR" altLang="fr-FR"/>
          </a:p>
        </p:txBody>
      </p:sp>
    </p:spTree>
    <p:extLst>
      <p:ext uri="{BB962C8B-B14F-4D97-AF65-F5344CB8AC3E}">
        <p14:creationId xmlns:p14="http://schemas.microsoft.com/office/powerpoint/2010/main" val="188590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EA451B-580A-434F-C9A1-752CA9145AB7}"/>
              </a:ext>
            </a:extLst>
          </p:cNvPr>
          <p:cNvSpPr>
            <a:spLocks noGrp="1"/>
          </p:cNvSpPr>
          <p:nvPr>
            <p:ph type="dt" sz="half" idx="10"/>
          </p:nvPr>
        </p:nvSpPr>
        <p:spPr/>
        <p:txBody>
          <a:bodyPr/>
          <a:lstStyle>
            <a:lvl1pPr>
              <a:defRPr/>
            </a:lvl1pPr>
          </a:lstStyle>
          <a:p>
            <a:pPr>
              <a:defRPr/>
            </a:pPr>
            <a:fld id="{84456959-AAAC-42D1-8281-C0BACFA1B4AA}" type="datetimeFigureOut">
              <a:rPr lang="fr-FR"/>
              <a:pPr>
                <a:defRPr/>
              </a:pPr>
              <a:t>13/02/2023</a:t>
            </a:fld>
            <a:endParaRPr lang="fr-FR"/>
          </a:p>
        </p:txBody>
      </p:sp>
      <p:sp>
        <p:nvSpPr>
          <p:cNvPr id="5" name="Espace réservé du pied de page 4">
            <a:extLst>
              <a:ext uri="{FF2B5EF4-FFF2-40B4-BE49-F238E27FC236}">
                <a16:creationId xmlns:a16="http://schemas.microsoft.com/office/drawing/2014/main" id="{A9DE676F-DB45-145D-C1BB-74A5940BC5D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66FDF41-F7F7-3438-1B4A-EBEAC47DACE6}"/>
              </a:ext>
            </a:extLst>
          </p:cNvPr>
          <p:cNvSpPr>
            <a:spLocks noGrp="1"/>
          </p:cNvSpPr>
          <p:nvPr>
            <p:ph type="sldNum" sz="quarter" idx="12"/>
          </p:nvPr>
        </p:nvSpPr>
        <p:spPr/>
        <p:txBody>
          <a:bodyPr/>
          <a:lstStyle>
            <a:lvl1pPr>
              <a:defRPr/>
            </a:lvl1pPr>
          </a:lstStyle>
          <a:p>
            <a:fld id="{5C7F95FC-571F-4D22-AE6A-C0DB868CCE48}" type="slidenum">
              <a:rPr lang="fr-FR" altLang="fr-FR"/>
              <a:pPr/>
              <a:t>‹N°›</a:t>
            </a:fld>
            <a:endParaRPr lang="fr-FR" altLang="fr-FR"/>
          </a:p>
        </p:txBody>
      </p:sp>
    </p:spTree>
    <p:extLst>
      <p:ext uri="{BB962C8B-B14F-4D97-AF65-F5344CB8AC3E}">
        <p14:creationId xmlns:p14="http://schemas.microsoft.com/office/powerpoint/2010/main" val="3584548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51536F2-2715-6485-310E-F49A90B3DB8B}"/>
              </a:ext>
            </a:extLst>
          </p:cNvPr>
          <p:cNvSpPr>
            <a:spLocks noGrp="1"/>
          </p:cNvSpPr>
          <p:nvPr>
            <p:ph type="dt" sz="half" idx="10"/>
          </p:nvPr>
        </p:nvSpPr>
        <p:spPr/>
        <p:txBody>
          <a:bodyPr/>
          <a:lstStyle>
            <a:lvl1pPr>
              <a:defRPr/>
            </a:lvl1pPr>
          </a:lstStyle>
          <a:p>
            <a:pPr>
              <a:defRPr/>
            </a:pPr>
            <a:fld id="{94BB8F1B-88E4-4C80-8B30-046915391091}" type="datetimeFigureOut">
              <a:rPr lang="fr-FR"/>
              <a:pPr>
                <a:defRPr/>
              </a:pPr>
              <a:t>13/02/2023</a:t>
            </a:fld>
            <a:endParaRPr lang="fr-FR"/>
          </a:p>
        </p:txBody>
      </p:sp>
      <p:sp>
        <p:nvSpPr>
          <p:cNvPr id="5" name="Espace réservé du pied de page 4">
            <a:extLst>
              <a:ext uri="{FF2B5EF4-FFF2-40B4-BE49-F238E27FC236}">
                <a16:creationId xmlns:a16="http://schemas.microsoft.com/office/drawing/2014/main" id="{BB3550E6-2552-16AC-CBED-92059D2B436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D257D0B-551E-84F6-62EA-60EF05ECF044}"/>
              </a:ext>
            </a:extLst>
          </p:cNvPr>
          <p:cNvSpPr>
            <a:spLocks noGrp="1"/>
          </p:cNvSpPr>
          <p:nvPr>
            <p:ph type="sldNum" sz="quarter" idx="12"/>
          </p:nvPr>
        </p:nvSpPr>
        <p:spPr/>
        <p:txBody>
          <a:bodyPr/>
          <a:lstStyle>
            <a:lvl1pPr>
              <a:defRPr/>
            </a:lvl1pPr>
          </a:lstStyle>
          <a:p>
            <a:fld id="{42A41D44-C777-4CC2-9CFB-30FA84B54252}" type="slidenum">
              <a:rPr lang="fr-FR" altLang="fr-FR"/>
              <a:pPr/>
              <a:t>‹N°›</a:t>
            </a:fld>
            <a:endParaRPr lang="fr-FR" altLang="fr-FR"/>
          </a:p>
        </p:txBody>
      </p:sp>
    </p:spTree>
    <p:extLst>
      <p:ext uri="{BB962C8B-B14F-4D97-AF65-F5344CB8AC3E}">
        <p14:creationId xmlns:p14="http://schemas.microsoft.com/office/powerpoint/2010/main" val="1013844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EE19B81E-906A-5A7B-2BD9-AD5D5FA0028E}"/>
              </a:ext>
            </a:extLst>
          </p:cNvPr>
          <p:cNvSpPr>
            <a:spLocks noGrp="1"/>
          </p:cNvSpPr>
          <p:nvPr>
            <p:ph type="dt" sz="half" idx="10"/>
          </p:nvPr>
        </p:nvSpPr>
        <p:spPr/>
        <p:txBody>
          <a:bodyPr/>
          <a:lstStyle>
            <a:lvl1pPr>
              <a:defRPr/>
            </a:lvl1pPr>
          </a:lstStyle>
          <a:p>
            <a:pPr>
              <a:defRPr/>
            </a:pPr>
            <a:fld id="{CE3A0FCC-C99B-4E2F-BF3E-AABD01963B4A}" type="datetimeFigureOut">
              <a:rPr lang="fr-FR"/>
              <a:pPr>
                <a:defRPr/>
              </a:pPr>
              <a:t>13/02/2023</a:t>
            </a:fld>
            <a:endParaRPr lang="fr-FR"/>
          </a:p>
        </p:txBody>
      </p:sp>
      <p:sp>
        <p:nvSpPr>
          <p:cNvPr id="6" name="Espace réservé du pied de page 4">
            <a:extLst>
              <a:ext uri="{FF2B5EF4-FFF2-40B4-BE49-F238E27FC236}">
                <a16:creationId xmlns:a16="http://schemas.microsoft.com/office/drawing/2014/main" id="{F7766767-CE3D-0B08-CEEE-8AD029C5ACFA}"/>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9D2852A-3CB4-3870-CD85-D55A3F970DD7}"/>
              </a:ext>
            </a:extLst>
          </p:cNvPr>
          <p:cNvSpPr>
            <a:spLocks noGrp="1"/>
          </p:cNvSpPr>
          <p:nvPr>
            <p:ph type="sldNum" sz="quarter" idx="12"/>
          </p:nvPr>
        </p:nvSpPr>
        <p:spPr/>
        <p:txBody>
          <a:bodyPr/>
          <a:lstStyle>
            <a:lvl1pPr>
              <a:defRPr/>
            </a:lvl1pPr>
          </a:lstStyle>
          <a:p>
            <a:fld id="{E11F9877-6F65-417A-A028-0D14921E907C}" type="slidenum">
              <a:rPr lang="fr-FR" altLang="fr-FR"/>
              <a:pPr/>
              <a:t>‹N°›</a:t>
            </a:fld>
            <a:endParaRPr lang="fr-FR" altLang="fr-FR"/>
          </a:p>
        </p:txBody>
      </p:sp>
    </p:spTree>
    <p:extLst>
      <p:ext uri="{BB962C8B-B14F-4D97-AF65-F5344CB8AC3E}">
        <p14:creationId xmlns:p14="http://schemas.microsoft.com/office/powerpoint/2010/main" val="1194952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BB712A9D-D55A-F157-F060-0814C2B9A6B8}"/>
              </a:ext>
            </a:extLst>
          </p:cNvPr>
          <p:cNvSpPr>
            <a:spLocks noGrp="1"/>
          </p:cNvSpPr>
          <p:nvPr>
            <p:ph type="dt" sz="half" idx="10"/>
          </p:nvPr>
        </p:nvSpPr>
        <p:spPr/>
        <p:txBody>
          <a:bodyPr/>
          <a:lstStyle>
            <a:lvl1pPr>
              <a:defRPr/>
            </a:lvl1pPr>
          </a:lstStyle>
          <a:p>
            <a:pPr>
              <a:defRPr/>
            </a:pPr>
            <a:fld id="{05D03EF9-EC3B-4174-9A20-82EEC5E673A0}" type="datetimeFigureOut">
              <a:rPr lang="fr-FR"/>
              <a:pPr>
                <a:defRPr/>
              </a:pPr>
              <a:t>13/02/2023</a:t>
            </a:fld>
            <a:endParaRPr lang="fr-FR"/>
          </a:p>
        </p:txBody>
      </p:sp>
      <p:sp>
        <p:nvSpPr>
          <p:cNvPr id="8" name="Espace réservé du pied de page 4">
            <a:extLst>
              <a:ext uri="{FF2B5EF4-FFF2-40B4-BE49-F238E27FC236}">
                <a16:creationId xmlns:a16="http://schemas.microsoft.com/office/drawing/2014/main" id="{8FFA0A58-83DE-8A75-3D9C-6FA67BDBF6E6}"/>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B6DB25CC-188C-6AF3-5B79-F77D10056217}"/>
              </a:ext>
            </a:extLst>
          </p:cNvPr>
          <p:cNvSpPr>
            <a:spLocks noGrp="1"/>
          </p:cNvSpPr>
          <p:nvPr>
            <p:ph type="sldNum" sz="quarter" idx="12"/>
          </p:nvPr>
        </p:nvSpPr>
        <p:spPr/>
        <p:txBody>
          <a:bodyPr/>
          <a:lstStyle>
            <a:lvl1pPr>
              <a:defRPr/>
            </a:lvl1pPr>
          </a:lstStyle>
          <a:p>
            <a:fld id="{71A4EDDE-ED96-4BD5-BDD7-CFCA02F22F6F}" type="slidenum">
              <a:rPr lang="fr-FR" altLang="fr-FR"/>
              <a:pPr/>
              <a:t>‹N°›</a:t>
            </a:fld>
            <a:endParaRPr lang="fr-FR" altLang="fr-FR"/>
          </a:p>
        </p:txBody>
      </p:sp>
    </p:spTree>
    <p:extLst>
      <p:ext uri="{BB962C8B-B14F-4D97-AF65-F5344CB8AC3E}">
        <p14:creationId xmlns:p14="http://schemas.microsoft.com/office/powerpoint/2010/main" val="2570166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6D0E21F1-76C8-4E81-D15B-A4667DF87006}"/>
              </a:ext>
            </a:extLst>
          </p:cNvPr>
          <p:cNvSpPr>
            <a:spLocks noGrp="1"/>
          </p:cNvSpPr>
          <p:nvPr>
            <p:ph type="dt" sz="half" idx="10"/>
          </p:nvPr>
        </p:nvSpPr>
        <p:spPr/>
        <p:txBody>
          <a:bodyPr/>
          <a:lstStyle>
            <a:lvl1pPr>
              <a:defRPr/>
            </a:lvl1pPr>
          </a:lstStyle>
          <a:p>
            <a:pPr>
              <a:defRPr/>
            </a:pPr>
            <a:fld id="{F18EFD18-8F4D-4248-97D4-6C7E76D47413}" type="datetimeFigureOut">
              <a:rPr lang="fr-FR"/>
              <a:pPr>
                <a:defRPr/>
              </a:pPr>
              <a:t>13/02/2023</a:t>
            </a:fld>
            <a:endParaRPr lang="fr-FR"/>
          </a:p>
        </p:txBody>
      </p:sp>
      <p:sp>
        <p:nvSpPr>
          <p:cNvPr id="4" name="Espace réservé du pied de page 4">
            <a:extLst>
              <a:ext uri="{FF2B5EF4-FFF2-40B4-BE49-F238E27FC236}">
                <a16:creationId xmlns:a16="http://schemas.microsoft.com/office/drawing/2014/main" id="{D61BB39E-1350-A62B-4A08-3C86A66B78D1}"/>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90EABAD0-0BA1-522A-8AF5-CE807AD23B10}"/>
              </a:ext>
            </a:extLst>
          </p:cNvPr>
          <p:cNvSpPr>
            <a:spLocks noGrp="1"/>
          </p:cNvSpPr>
          <p:nvPr>
            <p:ph type="sldNum" sz="quarter" idx="12"/>
          </p:nvPr>
        </p:nvSpPr>
        <p:spPr/>
        <p:txBody>
          <a:bodyPr/>
          <a:lstStyle>
            <a:lvl1pPr>
              <a:defRPr/>
            </a:lvl1pPr>
          </a:lstStyle>
          <a:p>
            <a:fld id="{43017806-9786-4B94-94C3-8407D4B535A7}" type="slidenum">
              <a:rPr lang="fr-FR" altLang="fr-FR"/>
              <a:pPr/>
              <a:t>‹N°›</a:t>
            </a:fld>
            <a:endParaRPr lang="fr-FR" altLang="fr-FR"/>
          </a:p>
        </p:txBody>
      </p:sp>
    </p:spTree>
    <p:extLst>
      <p:ext uri="{BB962C8B-B14F-4D97-AF65-F5344CB8AC3E}">
        <p14:creationId xmlns:p14="http://schemas.microsoft.com/office/powerpoint/2010/main" val="3935235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0EFEACE-E165-97B9-014E-AFC8F1CB1A77}"/>
              </a:ext>
            </a:extLst>
          </p:cNvPr>
          <p:cNvSpPr>
            <a:spLocks noGrp="1"/>
          </p:cNvSpPr>
          <p:nvPr>
            <p:ph type="dt" sz="half" idx="10"/>
          </p:nvPr>
        </p:nvSpPr>
        <p:spPr/>
        <p:txBody>
          <a:bodyPr/>
          <a:lstStyle>
            <a:lvl1pPr>
              <a:defRPr/>
            </a:lvl1pPr>
          </a:lstStyle>
          <a:p>
            <a:pPr>
              <a:defRPr/>
            </a:pPr>
            <a:fld id="{3E62CA19-6FEF-45FE-B898-17A2E0B20EC2}" type="datetimeFigureOut">
              <a:rPr lang="fr-FR"/>
              <a:pPr>
                <a:defRPr/>
              </a:pPr>
              <a:t>13/02/2023</a:t>
            </a:fld>
            <a:endParaRPr lang="fr-FR"/>
          </a:p>
        </p:txBody>
      </p:sp>
      <p:sp>
        <p:nvSpPr>
          <p:cNvPr id="3" name="Espace réservé du pied de page 4">
            <a:extLst>
              <a:ext uri="{FF2B5EF4-FFF2-40B4-BE49-F238E27FC236}">
                <a16:creationId xmlns:a16="http://schemas.microsoft.com/office/drawing/2014/main" id="{90105A1E-B785-4DC4-97F0-52E2708082D5}"/>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208F779E-AAA3-3848-A70E-98DD72C94FC6}"/>
              </a:ext>
            </a:extLst>
          </p:cNvPr>
          <p:cNvSpPr>
            <a:spLocks noGrp="1"/>
          </p:cNvSpPr>
          <p:nvPr>
            <p:ph type="sldNum" sz="quarter" idx="12"/>
          </p:nvPr>
        </p:nvSpPr>
        <p:spPr/>
        <p:txBody>
          <a:bodyPr/>
          <a:lstStyle>
            <a:lvl1pPr>
              <a:defRPr/>
            </a:lvl1pPr>
          </a:lstStyle>
          <a:p>
            <a:fld id="{5E6422F2-CAC8-4A9C-9B28-46EC1B6529C7}" type="slidenum">
              <a:rPr lang="fr-FR" altLang="fr-FR"/>
              <a:pPr/>
              <a:t>‹N°›</a:t>
            </a:fld>
            <a:endParaRPr lang="fr-FR" altLang="fr-FR"/>
          </a:p>
        </p:txBody>
      </p:sp>
    </p:spTree>
    <p:extLst>
      <p:ext uri="{BB962C8B-B14F-4D97-AF65-F5344CB8AC3E}">
        <p14:creationId xmlns:p14="http://schemas.microsoft.com/office/powerpoint/2010/main" val="3769616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2725F6BB-501B-6A7A-55DD-0A315E8AC60A}"/>
              </a:ext>
            </a:extLst>
          </p:cNvPr>
          <p:cNvSpPr>
            <a:spLocks noGrp="1"/>
          </p:cNvSpPr>
          <p:nvPr>
            <p:ph type="dt" sz="half" idx="10"/>
          </p:nvPr>
        </p:nvSpPr>
        <p:spPr/>
        <p:txBody>
          <a:bodyPr/>
          <a:lstStyle>
            <a:lvl1pPr>
              <a:defRPr/>
            </a:lvl1pPr>
          </a:lstStyle>
          <a:p>
            <a:pPr>
              <a:defRPr/>
            </a:pPr>
            <a:fld id="{EAD6AD27-8ACE-4400-870F-356EFE836767}" type="datetimeFigureOut">
              <a:rPr lang="fr-FR"/>
              <a:pPr>
                <a:defRPr/>
              </a:pPr>
              <a:t>13/02/2023</a:t>
            </a:fld>
            <a:endParaRPr lang="fr-FR"/>
          </a:p>
        </p:txBody>
      </p:sp>
      <p:sp>
        <p:nvSpPr>
          <p:cNvPr id="6" name="Espace réservé du pied de page 4">
            <a:extLst>
              <a:ext uri="{FF2B5EF4-FFF2-40B4-BE49-F238E27FC236}">
                <a16:creationId xmlns:a16="http://schemas.microsoft.com/office/drawing/2014/main" id="{1E2F747F-9BD9-0713-3D35-2BF16DCBFC7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1BE4510E-32A0-0F32-BA63-A74FD2524374}"/>
              </a:ext>
            </a:extLst>
          </p:cNvPr>
          <p:cNvSpPr>
            <a:spLocks noGrp="1"/>
          </p:cNvSpPr>
          <p:nvPr>
            <p:ph type="sldNum" sz="quarter" idx="12"/>
          </p:nvPr>
        </p:nvSpPr>
        <p:spPr/>
        <p:txBody>
          <a:bodyPr/>
          <a:lstStyle>
            <a:lvl1pPr>
              <a:defRPr/>
            </a:lvl1pPr>
          </a:lstStyle>
          <a:p>
            <a:fld id="{841E761C-2103-4565-8F28-52D16D3401A6}" type="slidenum">
              <a:rPr lang="fr-FR" altLang="fr-FR"/>
              <a:pPr/>
              <a:t>‹N°›</a:t>
            </a:fld>
            <a:endParaRPr lang="fr-FR" altLang="fr-FR"/>
          </a:p>
        </p:txBody>
      </p:sp>
    </p:spTree>
    <p:extLst>
      <p:ext uri="{BB962C8B-B14F-4D97-AF65-F5344CB8AC3E}">
        <p14:creationId xmlns:p14="http://schemas.microsoft.com/office/powerpoint/2010/main" val="64989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83C7C-8F67-1DD4-51F5-9D8508AA41D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5CF4-EC8D-8181-9168-FF4E5A301E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4CFE177-C29C-4604-B992-24324F71FB2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E357A52-9EFD-3D6E-F133-59470C7C3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31C28F0-A0D2-4D01-8453-F7A3F54E657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2BB7408-F35B-CCC3-855D-15F066B12F92}"/>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8" name="Espace réservé du pied de page 7">
            <a:extLst>
              <a:ext uri="{FF2B5EF4-FFF2-40B4-BE49-F238E27FC236}">
                <a16:creationId xmlns:a16="http://schemas.microsoft.com/office/drawing/2014/main" id="{BA88437E-F62C-C224-F7E2-FC9A2CD9191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963EAD4-2589-7364-8FC9-505A592F8ABC}"/>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1529399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D53D25AA-0DC9-A4D8-33A6-F73D84955876}"/>
              </a:ext>
            </a:extLst>
          </p:cNvPr>
          <p:cNvSpPr>
            <a:spLocks noGrp="1"/>
          </p:cNvSpPr>
          <p:nvPr>
            <p:ph type="dt" sz="half" idx="10"/>
          </p:nvPr>
        </p:nvSpPr>
        <p:spPr/>
        <p:txBody>
          <a:bodyPr/>
          <a:lstStyle>
            <a:lvl1pPr>
              <a:defRPr/>
            </a:lvl1pPr>
          </a:lstStyle>
          <a:p>
            <a:pPr>
              <a:defRPr/>
            </a:pPr>
            <a:fld id="{9E12D88C-FBBC-4A2B-9681-94596486A820}" type="datetimeFigureOut">
              <a:rPr lang="fr-FR"/>
              <a:pPr>
                <a:defRPr/>
              </a:pPr>
              <a:t>13/02/2023</a:t>
            </a:fld>
            <a:endParaRPr lang="fr-FR"/>
          </a:p>
        </p:txBody>
      </p:sp>
      <p:sp>
        <p:nvSpPr>
          <p:cNvPr id="6" name="Espace réservé du pied de page 4">
            <a:extLst>
              <a:ext uri="{FF2B5EF4-FFF2-40B4-BE49-F238E27FC236}">
                <a16:creationId xmlns:a16="http://schemas.microsoft.com/office/drawing/2014/main" id="{3673A919-B288-E377-5FB3-088225192CB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9FE0201-0FD8-F2DE-8025-60731DFA3E84}"/>
              </a:ext>
            </a:extLst>
          </p:cNvPr>
          <p:cNvSpPr>
            <a:spLocks noGrp="1"/>
          </p:cNvSpPr>
          <p:nvPr>
            <p:ph type="sldNum" sz="quarter" idx="12"/>
          </p:nvPr>
        </p:nvSpPr>
        <p:spPr/>
        <p:txBody>
          <a:bodyPr/>
          <a:lstStyle>
            <a:lvl1pPr>
              <a:defRPr/>
            </a:lvl1pPr>
          </a:lstStyle>
          <a:p>
            <a:fld id="{C5EF069A-6F33-43D9-A226-DC0C3926059B}" type="slidenum">
              <a:rPr lang="fr-FR" altLang="fr-FR"/>
              <a:pPr/>
              <a:t>‹N°›</a:t>
            </a:fld>
            <a:endParaRPr lang="fr-FR" altLang="fr-FR"/>
          </a:p>
        </p:txBody>
      </p:sp>
    </p:spTree>
    <p:extLst>
      <p:ext uri="{BB962C8B-B14F-4D97-AF65-F5344CB8AC3E}">
        <p14:creationId xmlns:p14="http://schemas.microsoft.com/office/powerpoint/2010/main" val="298222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ABC7E5-414A-1A91-E873-A7B88130662C}"/>
              </a:ext>
            </a:extLst>
          </p:cNvPr>
          <p:cNvSpPr>
            <a:spLocks noGrp="1"/>
          </p:cNvSpPr>
          <p:nvPr>
            <p:ph type="dt" sz="half" idx="10"/>
          </p:nvPr>
        </p:nvSpPr>
        <p:spPr/>
        <p:txBody>
          <a:bodyPr/>
          <a:lstStyle>
            <a:lvl1pPr>
              <a:defRPr/>
            </a:lvl1pPr>
          </a:lstStyle>
          <a:p>
            <a:pPr>
              <a:defRPr/>
            </a:pPr>
            <a:fld id="{51FD8E2C-F6A7-4A70-9111-BA4E28D82AD4}" type="datetimeFigureOut">
              <a:rPr lang="fr-FR"/>
              <a:pPr>
                <a:defRPr/>
              </a:pPr>
              <a:t>13/02/2023</a:t>
            </a:fld>
            <a:endParaRPr lang="fr-FR"/>
          </a:p>
        </p:txBody>
      </p:sp>
      <p:sp>
        <p:nvSpPr>
          <p:cNvPr id="5" name="Espace réservé du pied de page 4">
            <a:extLst>
              <a:ext uri="{FF2B5EF4-FFF2-40B4-BE49-F238E27FC236}">
                <a16:creationId xmlns:a16="http://schemas.microsoft.com/office/drawing/2014/main" id="{A752D62A-4D98-BBC9-1771-319E672A3D2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318028-4100-34E0-018E-E3DE0874790C}"/>
              </a:ext>
            </a:extLst>
          </p:cNvPr>
          <p:cNvSpPr>
            <a:spLocks noGrp="1"/>
          </p:cNvSpPr>
          <p:nvPr>
            <p:ph type="sldNum" sz="quarter" idx="12"/>
          </p:nvPr>
        </p:nvSpPr>
        <p:spPr/>
        <p:txBody>
          <a:bodyPr/>
          <a:lstStyle>
            <a:lvl1pPr>
              <a:defRPr/>
            </a:lvl1pPr>
          </a:lstStyle>
          <a:p>
            <a:fld id="{18E821F9-90D7-4724-B820-62E022B60366}" type="slidenum">
              <a:rPr lang="fr-FR" altLang="fr-FR"/>
              <a:pPr/>
              <a:t>‹N°›</a:t>
            </a:fld>
            <a:endParaRPr lang="fr-FR" altLang="fr-FR"/>
          </a:p>
        </p:txBody>
      </p:sp>
    </p:spTree>
    <p:extLst>
      <p:ext uri="{BB962C8B-B14F-4D97-AF65-F5344CB8AC3E}">
        <p14:creationId xmlns:p14="http://schemas.microsoft.com/office/powerpoint/2010/main" val="826753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1CABF5-768B-7C83-6559-BE64A1C38BD4}"/>
              </a:ext>
            </a:extLst>
          </p:cNvPr>
          <p:cNvSpPr>
            <a:spLocks noGrp="1"/>
          </p:cNvSpPr>
          <p:nvPr>
            <p:ph type="dt" sz="half" idx="10"/>
          </p:nvPr>
        </p:nvSpPr>
        <p:spPr/>
        <p:txBody>
          <a:bodyPr/>
          <a:lstStyle>
            <a:lvl1pPr>
              <a:defRPr/>
            </a:lvl1pPr>
          </a:lstStyle>
          <a:p>
            <a:pPr>
              <a:defRPr/>
            </a:pPr>
            <a:fld id="{3A39E4D6-832D-4206-B74E-1C0E8348FB8F}" type="datetimeFigureOut">
              <a:rPr lang="fr-FR"/>
              <a:pPr>
                <a:defRPr/>
              </a:pPr>
              <a:t>13/02/2023</a:t>
            </a:fld>
            <a:endParaRPr lang="fr-FR"/>
          </a:p>
        </p:txBody>
      </p:sp>
      <p:sp>
        <p:nvSpPr>
          <p:cNvPr id="5" name="Espace réservé du pied de page 4">
            <a:extLst>
              <a:ext uri="{FF2B5EF4-FFF2-40B4-BE49-F238E27FC236}">
                <a16:creationId xmlns:a16="http://schemas.microsoft.com/office/drawing/2014/main" id="{40A1E7E4-F408-ED9B-4A04-B2115144226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CC63745-4C24-F816-D6DA-B9BB4A3A3A78}"/>
              </a:ext>
            </a:extLst>
          </p:cNvPr>
          <p:cNvSpPr>
            <a:spLocks noGrp="1"/>
          </p:cNvSpPr>
          <p:nvPr>
            <p:ph type="sldNum" sz="quarter" idx="12"/>
          </p:nvPr>
        </p:nvSpPr>
        <p:spPr/>
        <p:txBody>
          <a:bodyPr/>
          <a:lstStyle>
            <a:lvl1pPr>
              <a:defRPr/>
            </a:lvl1pPr>
          </a:lstStyle>
          <a:p>
            <a:fld id="{A9CD7A7D-AD63-4061-AC3A-39DA9E2F2A10}" type="slidenum">
              <a:rPr lang="fr-FR" altLang="fr-FR"/>
              <a:pPr/>
              <a:t>‹N°›</a:t>
            </a:fld>
            <a:endParaRPr lang="fr-FR" altLang="fr-FR"/>
          </a:p>
        </p:txBody>
      </p:sp>
    </p:spTree>
    <p:extLst>
      <p:ext uri="{BB962C8B-B14F-4D97-AF65-F5344CB8AC3E}">
        <p14:creationId xmlns:p14="http://schemas.microsoft.com/office/powerpoint/2010/main" val="1715394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568958" y="1471083"/>
            <a:ext cx="10879909"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u numéro de diapositive 5">
            <a:extLst>
              <a:ext uri="{FF2B5EF4-FFF2-40B4-BE49-F238E27FC236}">
                <a16:creationId xmlns:a16="http://schemas.microsoft.com/office/drawing/2014/main" id="{F6B2DBD7-B303-5C60-44D2-8D4B21028727}"/>
              </a:ext>
            </a:extLst>
          </p:cNvPr>
          <p:cNvSpPr>
            <a:spLocks noGrp="1"/>
          </p:cNvSpPr>
          <p:nvPr>
            <p:ph type="sldNum" sz="quarter" idx="14"/>
          </p:nvPr>
        </p:nvSpPr>
        <p:spPr>
          <a:xfrm>
            <a:off x="11120438" y="6284913"/>
            <a:ext cx="498475" cy="261937"/>
          </a:xfrm>
        </p:spPr>
        <p:txBody>
          <a:bodyPr/>
          <a:lstStyle>
            <a:lvl1pPr algn="ctr">
              <a:defRPr b="1">
                <a:solidFill>
                  <a:srgbClr val="FFFFFF"/>
                </a:solidFill>
              </a:defRPr>
            </a:lvl1pPr>
          </a:lstStyle>
          <a:p>
            <a:fld id="{E95131C2-180C-4BB9-9907-634221CB6B89}" type="slidenum">
              <a:rPr lang="fr-FR" altLang="fr-FR"/>
              <a:pPr/>
              <a:t>‹N°›</a:t>
            </a:fld>
            <a:endParaRPr lang="fr-FR" altLang="fr-FR"/>
          </a:p>
        </p:txBody>
      </p:sp>
    </p:spTree>
    <p:extLst>
      <p:ext uri="{BB962C8B-B14F-4D97-AF65-F5344CB8AC3E}">
        <p14:creationId xmlns:p14="http://schemas.microsoft.com/office/powerpoint/2010/main" val="3409398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bwMode="gray">
          <a:xfrm>
            <a:off x="431371" y="1220755"/>
            <a:ext cx="11257077" cy="4896544"/>
          </a:xfrm>
          <a:solidFill>
            <a:schemeClr val="bg1">
              <a:lumMod val="85000"/>
            </a:schemeClr>
          </a:solidFill>
        </p:spPr>
        <p:txBody>
          <a:bodyPr tIns="1080000" rtlCol="0" anchor="ctr">
            <a:noAutofit/>
          </a:bodyPr>
          <a:lstStyle>
            <a:lvl1pPr algn="ctr">
              <a:defRPr cap="all" baseline="0"/>
            </a:lvl1pPr>
          </a:lstStyle>
          <a:p>
            <a:pPr lvl="0"/>
            <a:r>
              <a:rPr lang="fr-FR" noProof="0"/>
              <a:t>Cliquez sur l'icône pour ajouter une image</a:t>
            </a:r>
            <a:endParaRPr lang="fr-FR" noProof="0" dirty="0"/>
          </a:p>
        </p:txBody>
      </p:sp>
      <p:sp>
        <p:nvSpPr>
          <p:cNvPr id="2" name="Titre 1"/>
          <p:cNvSpPr>
            <a:spLocks noGrp="1"/>
          </p:cNvSpPr>
          <p:nvPr>
            <p:ph type="title"/>
          </p:nvPr>
        </p:nvSpPr>
        <p:spPr bwMode="gray">
          <a:xfrm>
            <a:off x="1103447" y="1220755"/>
            <a:ext cx="10081120" cy="489654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bIns="360000"/>
          <a:lstStyle>
            <a:lvl1pPr marL="396000" indent="-396000">
              <a:buFont typeface="+mj-lt"/>
              <a:buAutoNum type="arabicPeriod"/>
              <a:defRPr sz="3250"/>
            </a:lvl1pPr>
          </a:lstStyle>
          <a:p>
            <a:r>
              <a:rPr lang="fr-FR"/>
              <a:t>Cliquez pour modifier le style du titre</a:t>
            </a:r>
            <a:endParaRPr lang="fr-FR" dirty="0"/>
          </a:p>
        </p:txBody>
      </p:sp>
      <p:sp>
        <p:nvSpPr>
          <p:cNvPr id="3" name="Espace réservé de la date 1">
            <a:extLst>
              <a:ext uri="{FF2B5EF4-FFF2-40B4-BE49-F238E27FC236}">
                <a16:creationId xmlns:a16="http://schemas.microsoft.com/office/drawing/2014/main" id="{3C10FA42-2BCB-84D5-6BBA-482BDC6BCAF0}"/>
              </a:ext>
            </a:extLst>
          </p:cNvPr>
          <p:cNvSpPr>
            <a:spLocks noGrp="1"/>
          </p:cNvSpPr>
          <p:nvPr>
            <p:ph type="dt" sz="half" idx="14"/>
          </p:nvPr>
        </p:nvSpPr>
        <p:spPr>
          <a:xfrm>
            <a:off x="8559800" y="6376988"/>
            <a:ext cx="1560513" cy="481012"/>
          </a:xfrm>
        </p:spPr>
        <p:txBody>
          <a:bodyPr/>
          <a:lstStyle>
            <a:lvl1pPr>
              <a:defRPr/>
            </a:lvl1pPr>
          </a:lstStyle>
          <a:p>
            <a:pPr>
              <a:defRPr/>
            </a:pPr>
            <a:fld id="{CC652C5C-6771-4B87-9071-9745D5DB8C53}" type="datetime1">
              <a:rPr lang="fr-FR"/>
              <a:pPr>
                <a:defRPr/>
              </a:pPr>
              <a:t>13/02/2023</a:t>
            </a:fld>
            <a:endParaRPr lang="fr-FR" dirty="0"/>
          </a:p>
        </p:txBody>
      </p:sp>
      <p:sp>
        <p:nvSpPr>
          <p:cNvPr id="4" name="Espace réservé du numéro de diapositive 7">
            <a:extLst>
              <a:ext uri="{FF2B5EF4-FFF2-40B4-BE49-F238E27FC236}">
                <a16:creationId xmlns:a16="http://schemas.microsoft.com/office/drawing/2014/main" id="{E7AF8063-321E-A1F4-6478-F3CCF515F8F7}"/>
              </a:ext>
            </a:extLst>
          </p:cNvPr>
          <p:cNvSpPr>
            <a:spLocks noGrp="1"/>
          </p:cNvSpPr>
          <p:nvPr>
            <p:ph type="sldNum" sz="quarter" idx="15"/>
          </p:nvPr>
        </p:nvSpPr>
        <p:spPr/>
        <p:txBody>
          <a:bodyPr/>
          <a:lstStyle>
            <a:lvl1pPr>
              <a:defRPr/>
            </a:lvl1pPr>
          </a:lstStyle>
          <a:p>
            <a:fld id="{D130D5E6-AC76-4092-8E5B-E8C0F218C9D4}" type="slidenum">
              <a:rPr lang="fr-FR" altLang="fr-FR"/>
              <a:pPr/>
              <a:t>‹N°›</a:t>
            </a:fld>
            <a:endParaRPr lang="fr-FR" altLang="fr-FR"/>
          </a:p>
        </p:txBody>
      </p:sp>
    </p:spTree>
    <p:extLst>
      <p:ext uri="{BB962C8B-B14F-4D97-AF65-F5344CB8AC3E}">
        <p14:creationId xmlns:p14="http://schemas.microsoft.com/office/powerpoint/2010/main" val="112713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p:nvPr>
        </p:nvSpPr>
        <p:spPr bwMode="gray">
          <a:xfrm>
            <a:off x="479999" y="1200000"/>
            <a:ext cx="11232000" cy="960000"/>
          </a:xfrm>
        </p:spPr>
        <p:txBody>
          <a:bodyPr/>
          <a:lstStyle/>
          <a:p>
            <a:r>
              <a:rPr lang="fr-FR" noProof="0"/>
              <a:t>Cliquez pour modifier le style du titre</a:t>
            </a:r>
            <a:endParaRPr lang="fr-FR"/>
          </a:p>
        </p:txBody>
      </p:sp>
      <p:sp>
        <p:nvSpPr>
          <p:cNvPr id="9" name="Espace réservé du contenu 8"/>
          <p:cNvSpPr>
            <a:spLocks noGrp="1"/>
          </p:cNvSpPr>
          <p:nvPr>
            <p:ph sz="quarter" idx="14"/>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9"/>
          <p:cNvSpPr>
            <a:spLocks noGrp="1"/>
          </p:cNvSpPr>
          <p:nvPr>
            <p:ph type="body" sz="quarter" idx="13"/>
          </p:nvPr>
        </p:nvSpPr>
        <p:spPr bwMode="gray">
          <a:xfrm>
            <a:off x="4416000" y="240000"/>
            <a:ext cx="7296000" cy="48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Cliquez pour modifier les styles du texte du masque</a:t>
            </a:r>
          </a:p>
          <a:p>
            <a:pPr lvl="1"/>
            <a:r>
              <a:rPr lang="fr-FR"/>
              <a:t>Deuxième niveau</a:t>
            </a:r>
          </a:p>
        </p:txBody>
      </p:sp>
      <p:sp>
        <p:nvSpPr>
          <p:cNvPr id="2" name="Espace réservé de la date 1">
            <a:extLst>
              <a:ext uri="{FF2B5EF4-FFF2-40B4-BE49-F238E27FC236}">
                <a16:creationId xmlns:a16="http://schemas.microsoft.com/office/drawing/2014/main" id="{96A899A8-25A5-B0B9-E5AC-873969E8080A}"/>
              </a:ext>
            </a:extLst>
          </p:cNvPr>
          <p:cNvSpPr>
            <a:spLocks noGrp="1"/>
          </p:cNvSpPr>
          <p:nvPr>
            <p:ph type="dt" sz="half" idx="15"/>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364400D-1A9E-42A8-8CBD-868B8972336F}" type="datetime1">
              <a:rPr lang="fr-FR"/>
              <a:pPr>
                <a:defRPr/>
              </a:pPr>
              <a:t>13/02/2023</a:t>
            </a:fld>
            <a:endParaRPr lang="fr-FR"/>
          </a:p>
        </p:txBody>
      </p:sp>
      <p:sp>
        <p:nvSpPr>
          <p:cNvPr id="3" name="Espace réservé du numéro de diapositive 7">
            <a:extLst>
              <a:ext uri="{FF2B5EF4-FFF2-40B4-BE49-F238E27FC236}">
                <a16:creationId xmlns:a16="http://schemas.microsoft.com/office/drawing/2014/main" id="{C284D0BB-CE0E-2157-1611-DB2F66D79B2B}"/>
              </a:ext>
            </a:extLst>
          </p:cNvPr>
          <p:cNvSpPr>
            <a:spLocks noGrp="1"/>
          </p:cNvSpPr>
          <p:nvPr>
            <p:ph type="sldNum" sz="quarter" idx="16"/>
          </p:nvPr>
        </p:nvSpPr>
        <p:spPr/>
        <p:txBody>
          <a:bodyPr/>
          <a:lstStyle>
            <a:lvl1pPr eaLnBrk="0" hangingPunct="0">
              <a:defRPr/>
            </a:lvl1pPr>
          </a:lstStyle>
          <a:p>
            <a:fld id="{51EF2CE5-9773-4160-840E-E5DE26ECA791}" type="slidenum">
              <a:rPr lang="fr-FR" altLang="fr-FR"/>
              <a:pPr/>
              <a:t>‹N°›</a:t>
            </a:fld>
            <a:endParaRPr lang="fr-FR" altLang="fr-FR"/>
          </a:p>
        </p:txBody>
      </p:sp>
    </p:spTree>
    <p:extLst>
      <p:ext uri="{BB962C8B-B14F-4D97-AF65-F5344CB8AC3E}">
        <p14:creationId xmlns:p14="http://schemas.microsoft.com/office/powerpoint/2010/main" val="4105147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4" name="Titre 3"/>
          <p:cNvSpPr>
            <a:spLocks noGrp="1"/>
          </p:cNvSpPr>
          <p:nvPr>
            <p:ph type="title"/>
          </p:nvPr>
        </p:nvSpPr>
        <p:spPr bwMode="gray">
          <a:xfrm>
            <a:off x="479999" y="1200000"/>
            <a:ext cx="11232000" cy="960000"/>
          </a:xfrm>
        </p:spPr>
        <p:txBody>
          <a:bodyPr/>
          <a:lstStyle/>
          <a:p>
            <a:r>
              <a:rPr lang="fr-FR" noProof="0"/>
              <a:t>Cliquez pour modifier le style du titre</a:t>
            </a:r>
            <a:endParaRPr lang="fr-FR"/>
          </a:p>
        </p:txBody>
      </p:sp>
      <p:sp>
        <p:nvSpPr>
          <p:cNvPr id="9" name="Espace réservé du contenu 8"/>
          <p:cNvSpPr>
            <a:spLocks noGrp="1"/>
          </p:cNvSpPr>
          <p:nvPr>
            <p:ph sz="quarter" idx="14"/>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9"/>
          <p:cNvSpPr>
            <a:spLocks noGrp="1"/>
          </p:cNvSpPr>
          <p:nvPr>
            <p:ph type="body" sz="quarter" idx="13"/>
          </p:nvPr>
        </p:nvSpPr>
        <p:spPr bwMode="gray">
          <a:xfrm>
            <a:off x="4416000" y="240000"/>
            <a:ext cx="7296000" cy="48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Cliquez pour modifier les styles du texte du masque</a:t>
            </a:r>
          </a:p>
          <a:p>
            <a:pPr lvl="1"/>
            <a:r>
              <a:rPr lang="fr-FR"/>
              <a:t>Deuxième niveau</a:t>
            </a:r>
          </a:p>
        </p:txBody>
      </p:sp>
      <p:sp>
        <p:nvSpPr>
          <p:cNvPr id="2" name="Espace réservé de la date 1">
            <a:extLst>
              <a:ext uri="{FF2B5EF4-FFF2-40B4-BE49-F238E27FC236}">
                <a16:creationId xmlns:a16="http://schemas.microsoft.com/office/drawing/2014/main" id="{A9C670EA-E0AD-C6BC-C477-C75BE215120A}"/>
              </a:ext>
            </a:extLst>
          </p:cNvPr>
          <p:cNvSpPr>
            <a:spLocks noGrp="1"/>
          </p:cNvSpPr>
          <p:nvPr>
            <p:ph type="dt" sz="half" idx="15"/>
          </p:nvPr>
        </p:nvSpPr>
        <p:spPr/>
        <p:txBody>
          <a:bodyPr/>
          <a:lstStyle>
            <a:lvl1pPr>
              <a:defRPr/>
            </a:lvl1pPr>
          </a:lstStyle>
          <a:p>
            <a:pPr>
              <a:defRPr/>
            </a:pPr>
            <a:fld id="{2BCD7C7A-BBEA-4BFE-BB2E-525A3A6E3C8E}" type="datetime1">
              <a:rPr lang="fr-FR"/>
              <a:pPr>
                <a:defRPr/>
              </a:pPr>
              <a:t>13/02/2023</a:t>
            </a:fld>
            <a:endParaRPr lang="fr-FR"/>
          </a:p>
        </p:txBody>
      </p:sp>
      <p:sp>
        <p:nvSpPr>
          <p:cNvPr id="3" name="Espace réservé du numéro de diapositive 7">
            <a:extLst>
              <a:ext uri="{FF2B5EF4-FFF2-40B4-BE49-F238E27FC236}">
                <a16:creationId xmlns:a16="http://schemas.microsoft.com/office/drawing/2014/main" id="{D3375458-ABB1-F856-C3DE-21A98CE88CE5}"/>
              </a:ext>
            </a:extLst>
          </p:cNvPr>
          <p:cNvSpPr>
            <a:spLocks noGrp="1"/>
          </p:cNvSpPr>
          <p:nvPr>
            <p:ph type="sldNum" sz="quarter" idx="16"/>
          </p:nvPr>
        </p:nvSpPr>
        <p:spPr/>
        <p:txBody>
          <a:bodyPr/>
          <a:lstStyle>
            <a:lvl1pPr>
              <a:defRPr/>
            </a:lvl1pPr>
          </a:lstStyle>
          <a:p>
            <a:fld id="{4C65ACAB-9713-41FF-BEF0-BB9E9D3EA078}" type="slidenum">
              <a:rPr lang="fr-FR" altLang="fr-FR"/>
              <a:pPr/>
              <a:t>‹N°›</a:t>
            </a:fld>
            <a:endParaRPr lang="fr-FR" altLang="fr-FR"/>
          </a:p>
        </p:txBody>
      </p:sp>
    </p:spTree>
    <p:extLst>
      <p:ext uri="{BB962C8B-B14F-4D97-AF65-F5344CB8AC3E}">
        <p14:creationId xmlns:p14="http://schemas.microsoft.com/office/powerpoint/2010/main" val="2633523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p:nvPr>
        </p:nvSpPr>
        <p:spPr bwMode="gray">
          <a:xfrm>
            <a:off x="479999" y="1200000"/>
            <a:ext cx="11232000" cy="960000"/>
          </a:xfrm>
        </p:spPr>
        <p:txBody>
          <a:bodyPr/>
          <a:lstStyle>
            <a:lvl1pPr>
              <a:defRPr/>
            </a:lvl1pPr>
          </a:lstStyle>
          <a:p>
            <a:r>
              <a:rPr lang="fr-FR"/>
              <a:t>Cliquez pour modifier le style du titre</a:t>
            </a:r>
            <a:endParaRPr lang="fr-FR" dirty="0"/>
          </a:p>
        </p:txBody>
      </p:sp>
      <p:sp>
        <p:nvSpPr>
          <p:cNvPr id="10" name="Espace réservé du texte 9"/>
          <p:cNvSpPr>
            <a:spLocks noGrp="1"/>
          </p:cNvSpPr>
          <p:nvPr>
            <p:ph type="body" sz="quarter" idx="13"/>
          </p:nvPr>
        </p:nvSpPr>
        <p:spPr bwMode="gray">
          <a:xfrm>
            <a:off x="4416000" y="240000"/>
            <a:ext cx="7296000" cy="48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Cliquez pour modifier les styles du texte du masque</a:t>
            </a:r>
          </a:p>
          <a:p>
            <a:pPr lvl="1"/>
            <a:r>
              <a:rPr lang="fr-FR"/>
              <a:t>Deuxième niveau</a:t>
            </a:r>
          </a:p>
        </p:txBody>
      </p:sp>
      <p:sp>
        <p:nvSpPr>
          <p:cNvPr id="12" name="Espace réservé du texte 11"/>
          <p:cNvSpPr>
            <a:spLocks noGrp="1"/>
          </p:cNvSpPr>
          <p:nvPr>
            <p:ph type="body" sz="quarter" idx="14"/>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texte 11"/>
          <p:cNvSpPr>
            <a:spLocks noGrp="1"/>
          </p:cNvSpPr>
          <p:nvPr>
            <p:ph type="body" sz="quarter" idx="15"/>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exte 11"/>
          <p:cNvSpPr>
            <a:spLocks noGrp="1"/>
          </p:cNvSpPr>
          <p:nvPr>
            <p:ph type="body" sz="quarter" idx="16"/>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1">
            <a:extLst>
              <a:ext uri="{FF2B5EF4-FFF2-40B4-BE49-F238E27FC236}">
                <a16:creationId xmlns:a16="http://schemas.microsoft.com/office/drawing/2014/main" id="{991CB1ED-E635-7F9E-5758-F28613439037}"/>
              </a:ext>
            </a:extLst>
          </p:cNvPr>
          <p:cNvSpPr>
            <a:spLocks noGrp="1"/>
          </p:cNvSpPr>
          <p:nvPr>
            <p:ph type="dt" sz="half" idx="17"/>
          </p:nvPr>
        </p:nvSpPr>
        <p:spPr/>
        <p:txBody>
          <a:bodyPr/>
          <a:lstStyle>
            <a:lvl1pPr>
              <a:defRPr/>
            </a:lvl1pPr>
          </a:lstStyle>
          <a:p>
            <a:pPr>
              <a:defRPr/>
            </a:pPr>
            <a:fld id="{6B7FBE4B-AEBE-4B2C-A83C-7EE646421A6F}" type="datetime1">
              <a:rPr lang="fr-FR"/>
              <a:pPr>
                <a:defRPr/>
              </a:pPr>
              <a:t>13/02/2023</a:t>
            </a:fld>
            <a:endParaRPr lang="fr-FR" dirty="0"/>
          </a:p>
        </p:txBody>
      </p:sp>
      <p:sp>
        <p:nvSpPr>
          <p:cNvPr id="4" name="Espace réservé du numéro de diapositive 7">
            <a:extLst>
              <a:ext uri="{FF2B5EF4-FFF2-40B4-BE49-F238E27FC236}">
                <a16:creationId xmlns:a16="http://schemas.microsoft.com/office/drawing/2014/main" id="{719842F5-0994-B87B-F9F4-D82EE8A1ECD1}"/>
              </a:ext>
            </a:extLst>
          </p:cNvPr>
          <p:cNvSpPr>
            <a:spLocks noGrp="1"/>
          </p:cNvSpPr>
          <p:nvPr>
            <p:ph type="sldNum" sz="quarter" idx="18"/>
          </p:nvPr>
        </p:nvSpPr>
        <p:spPr/>
        <p:txBody>
          <a:bodyPr/>
          <a:lstStyle>
            <a:lvl1pPr>
              <a:defRPr/>
            </a:lvl1pPr>
          </a:lstStyle>
          <a:p>
            <a:fld id="{309252E7-72A2-4B81-884C-884AAE336BE6}" type="slidenum">
              <a:rPr lang="fr-FR" altLang="fr-FR"/>
              <a:pPr/>
              <a:t>‹N°›</a:t>
            </a:fld>
            <a:endParaRPr lang="fr-FR" altLang="fr-FR"/>
          </a:p>
        </p:txBody>
      </p:sp>
    </p:spTree>
    <p:extLst>
      <p:ext uri="{BB962C8B-B14F-4D97-AF65-F5344CB8AC3E}">
        <p14:creationId xmlns:p14="http://schemas.microsoft.com/office/powerpoint/2010/main" val="3532662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9"/>
            <a:ext cx="10515600" cy="1325563"/>
          </a:xfrm>
          <a:prstGeom prst="rect">
            <a:avLst/>
          </a:prstGeom>
        </p:spPr>
        <p:txBody>
          <a:bodyPr/>
          <a:lstStyle/>
          <a:p>
            <a:r>
              <a:rPr lang="fr-FR" dirty="0"/>
              <a:t>Cliquez et modifiez le titre</a:t>
            </a:r>
          </a:p>
        </p:txBody>
      </p:sp>
      <p:sp>
        <p:nvSpPr>
          <p:cNvPr id="3" name="Espace réservé du numéro de diapositive 5">
            <a:extLst>
              <a:ext uri="{FF2B5EF4-FFF2-40B4-BE49-F238E27FC236}">
                <a16:creationId xmlns:a16="http://schemas.microsoft.com/office/drawing/2014/main" id="{91B5955A-6C9C-7BC7-2402-90803A6FD6CF}"/>
              </a:ext>
            </a:extLst>
          </p:cNvPr>
          <p:cNvSpPr>
            <a:spLocks noGrp="1"/>
          </p:cNvSpPr>
          <p:nvPr>
            <p:ph type="sldNum" sz="quarter" idx="10"/>
          </p:nvPr>
        </p:nvSpPr>
        <p:spPr>
          <a:xfrm>
            <a:off x="11120438" y="6284913"/>
            <a:ext cx="498475" cy="261937"/>
          </a:xfrm>
        </p:spPr>
        <p:txBody>
          <a:bodyPr/>
          <a:lstStyle>
            <a:lvl1pPr algn="ctr">
              <a:defRPr sz="700" b="1">
                <a:solidFill>
                  <a:srgbClr val="FFFFFF"/>
                </a:solidFill>
              </a:defRPr>
            </a:lvl1pPr>
          </a:lstStyle>
          <a:p>
            <a:fld id="{9E5BCF3E-0379-494B-94D2-052F7ABF3BFC}" type="slidenum">
              <a:rPr lang="fr-FR" altLang="fr-FR"/>
              <a:pPr/>
              <a:t>‹N°›</a:t>
            </a:fld>
            <a:endParaRPr lang="fr-FR" altLang="fr-FR"/>
          </a:p>
        </p:txBody>
      </p:sp>
    </p:spTree>
    <p:extLst>
      <p:ext uri="{BB962C8B-B14F-4D97-AF65-F5344CB8AC3E}">
        <p14:creationId xmlns:p14="http://schemas.microsoft.com/office/powerpoint/2010/main" val="4117440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4" name="Titre 3"/>
          <p:cNvSpPr>
            <a:spLocks noGrp="1"/>
          </p:cNvSpPr>
          <p:nvPr>
            <p:ph type="title"/>
          </p:nvPr>
        </p:nvSpPr>
        <p:spPr bwMode="gray">
          <a:xfrm>
            <a:off x="479999" y="1200000"/>
            <a:ext cx="11232000" cy="960000"/>
          </a:xfrm>
        </p:spPr>
        <p:txBody>
          <a:bodyPr/>
          <a:lstStyle/>
          <a:p>
            <a:r>
              <a:rPr lang="fr-FR" noProof="0"/>
              <a:t>Cliquez pour modifier le style du titre</a:t>
            </a:r>
            <a:endParaRPr lang="fr-FR"/>
          </a:p>
        </p:txBody>
      </p:sp>
      <p:sp>
        <p:nvSpPr>
          <p:cNvPr id="9" name="Espace réservé du contenu 8"/>
          <p:cNvSpPr>
            <a:spLocks noGrp="1"/>
          </p:cNvSpPr>
          <p:nvPr>
            <p:ph sz="quarter" idx="14"/>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9"/>
          <p:cNvSpPr>
            <a:spLocks noGrp="1"/>
          </p:cNvSpPr>
          <p:nvPr>
            <p:ph type="body" sz="quarter" idx="13"/>
          </p:nvPr>
        </p:nvSpPr>
        <p:spPr bwMode="gray">
          <a:xfrm>
            <a:off x="4416000" y="240000"/>
            <a:ext cx="7296000" cy="48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Cliquez pour modifier les styles du texte du masque</a:t>
            </a:r>
          </a:p>
          <a:p>
            <a:pPr lvl="1"/>
            <a:r>
              <a:rPr lang="fr-FR"/>
              <a:t>Deuxième niveau</a:t>
            </a:r>
          </a:p>
        </p:txBody>
      </p:sp>
      <p:sp>
        <p:nvSpPr>
          <p:cNvPr id="2" name="Espace réservé de la date 1">
            <a:extLst>
              <a:ext uri="{FF2B5EF4-FFF2-40B4-BE49-F238E27FC236}">
                <a16:creationId xmlns:a16="http://schemas.microsoft.com/office/drawing/2014/main" id="{9E80E0BD-EBBD-4C5F-A3A3-A63B39AA00C8}"/>
              </a:ext>
            </a:extLst>
          </p:cNvPr>
          <p:cNvSpPr>
            <a:spLocks noGrp="1"/>
          </p:cNvSpPr>
          <p:nvPr>
            <p:ph type="dt" sz="half" idx="15"/>
          </p:nvPr>
        </p:nvSpPr>
        <p:spPr/>
        <p:txBody>
          <a:bodyPr/>
          <a:lstStyle>
            <a:lvl1pPr>
              <a:defRPr/>
            </a:lvl1pPr>
          </a:lstStyle>
          <a:p>
            <a:pPr>
              <a:defRPr/>
            </a:pPr>
            <a:fld id="{B1AB8E14-653C-46DD-A140-9578717F7257}" type="datetime1">
              <a:rPr lang="fr-FR"/>
              <a:pPr>
                <a:defRPr/>
              </a:pPr>
              <a:t>13/02/2023</a:t>
            </a:fld>
            <a:endParaRPr lang="fr-FR"/>
          </a:p>
        </p:txBody>
      </p:sp>
      <p:sp>
        <p:nvSpPr>
          <p:cNvPr id="3" name="Espace réservé du numéro de diapositive 7">
            <a:extLst>
              <a:ext uri="{FF2B5EF4-FFF2-40B4-BE49-F238E27FC236}">
                <a16:creationId xmlns:a16="http://schemas.microsoft.com/office/drawing/2014/main" id="{33F84DD3-25C2-37B0-94E9-C968C5283707}"/>
              </a:ext>
            </a:extLst>
          </p:cNvPr>
          <p:cNvSpPr>
            <a:spLocks noGrp="1"/>
          </p:cNvSpPr>
          <p:nvPr>
            <p:ph type="sldNum" sz="quarter" idx="16"/>
          </p:nvPr>
        </p:nvSpPr>
        <p:spPr/>
        <p:txBody>
          <a:bodyPr/>
          <a:lstStyle>
            <a:lvl1pPr>
              <a:defRPr/>
            </a:lvl1pPr>
          </a:lstStyle>
          <a:p>
            <a:fld id="{5F6D96A3-67FE-41D1-8A15-9D856D24CC60}" type="slidenum">
              <a:rPr lang="fr-FR" altLang="fr-FR"/>
              <a:pPr/>
              <a:t>‹N°›</a:t>
            </a:fld>
            <a:endParaRPr lang="fr-FR" altLang="fr-FR"/>
          </a:p>
        </p:txBody>
      </p:sp>
    </p:spTree>
    <p:extLst>
      <p:ext uri="{BB962C8B-B14F-4D97-AF65-F5344CB8AC3E}">
        <p14:creationId xmlns:p14="http://schemas.microsoft.com/office/powerpoint/2010/main" val="29354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0FB89-54C2-EAA0-ED0B-62287245CB0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36BA164-B6AE-2E78-1210-9C7937421D38}"/>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4" name="Espace réservé du pied de page 3">
            <a:extLst>
              <a:ext uri="{FF2B5EF4-FFF2-40B4-BE49-F238E27FC236}">
                <a16:creationId xmlns:a16="http://schemas.microsoft.com/office/drawing/2014/main" id="{B3D61DAA-6752-E652-C109-FD93C9CD0E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B2B2B1A-B7AB-AB88-152B-A0C10C213EBD}"/>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188770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177E39-6BBA-A9EE-E10A-826A1ED5D7C4}"/>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3" name="Espace réservé du pied de page 2">
            <a:extLst>
              <a:ext uri="{FF2B5EF4-FFF2-40B4-BE49-F238E27FC236}">
                <a16:creationId xmlns:a16="http://schemas.microsoft.com/office/drawing/2014/main" id="{609F508E-DF51-25AD-5877-06283B854DF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76149C0-0DCB-FAC9-575B-ACDF31560068}"/>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90558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347CA-BF45-2F18-C864-52213031CB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69041CE-9301-69CF-83DD-AEDF5A6C0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7B65C0-5044-1BAF-1D68-61E8E6031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31427B-299F-E832-7892-FE5DDA5828EC}"/>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6" name="Espace réservé du pied de page 5">
            <a:extLst>
              <a:ext uri="{FF2B5EF4-FFF2-40B4-BE49-F238E27FC236}">
                <a16:creationId xmlns:a16="http://schemas.microsoft.com/office/drawing/2014/main" id="{CB38C3F9-90DC-BED3-394B-CAEE5206DC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43A055-B797-09CB-1040-04F5BE4EE999}"/>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364537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25C09-4B76-65F3-1BAD-3A0BCF9D4C7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62B68C4-52D3-75AB-8143-7AD4F12A2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A5094FD-F43A-6956-545A-894ADA354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E44207-F9ED-398B-BFCE-05D518D589D8}"/>
              </a:ext>
            </a:extLst>
          </p:cNvPr>
          <p:cNvSpPr>
            <a:spLocks noGrp="1"/>
          </p:cNvSpPr>
          <p:nvPr>
            <p:ph type="dt" sz="half" idx="10"/>
          </p:nvPr>
        </p:nvSpPr>
        <p:spPr/>
        <p:txBody>
          <a:bodyPr/>
          <a:lstStyle/>
          <a:p>
            <a:fld id="{B652DFF9-C5C1-44C2-9637-BEA62026AD18}" type="datetimeFigureOut">
              <a:rPr lang="fr-FR" smtClean="0"/>
              <a:t>13/02/2023</a:t>
            </a:fld>
            <a:endParaRPr lang="fr-FR"/>
          </a:p>
        </p:txBody>
      </p:sp>
      <p:sp>
        <p:nvSpPr>
          <p:cNvPr id="6" name="Espace réservé du pied de page 5">
            <a:extLst>
              <a:ext uri="{FF2B5EF4-FFF2-40B4-BE49-F238E27FC236}">
                <a16:creationId xmlns:a16="http://schemas.microsoft.com/office/drawing/2014/main" id="{71A5E27A-D531-1851-E420-DD2C337FF6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61C94F-D4AF-F38F-C0CC-0D6ABECAB9FD}"/>
              </a:ext>
            </a:extLst>
          </p:cNvPr>
          <p:cNvSpPr>
            <a:spLocks noGrp="1"/>
          </p:cNvSpPr>
          <p:nvPr>
            <p:ph type="sldNum" sz="quarter" idx="12"/>
          </p:nvPr>
        </p:nvSpPr>
        <p:spPr/>
        <p:txBody>
          <a:bodyPr/>
          <a:lstStyle/>
          <a:p>
            <a:fld id="{5F5BCC91-DA1D-4CB2-A67D-B73976769008}" type="slidenum">
              <a:rPr lang="fr-FR" smtClean="0"/>
              <a:t>‹N°›</a:t>
            </a:fld>
            <a:endParaRPr lang="fr-FR"/>
          </a:p>
        </p:txBody>
      </p:sp>
    </p:spTree>
    <p:extLst>
      <p:ext uri="{BB962C8B-B14F-4D97-AF65-F5344CB8AC3E}">
        <p14:creationId xmlns:p14="http://schemas.microsoft.com/office/powerpoint/2010/main" val="124244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2.jp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A7CB001-14CA-E076-8B37-1693A0233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74DF3DC-682E-F2EE-8C6D-4C8623D92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81155B-BD66-7936-943F-1EA4B515A8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2DFF9-C5C1-44C2-9637-BEA62026AD18}" type="datetimeFigureOut">
              <a:rPr lang="fr-FR" smtClean="0"/>
              <a:t>13/02/2023</a:t>
            </a:fld>
            <a:endParaRPr lang="fr-FR"/>
          </a:p>
        </p:txBody>
      </p:sp>
      <p:sp>
        <p:nvSpPr>
          <p:cNvPr id="5" name="Espace réservé du pied de page 4">
            <a:extLst>
              <a:ext uri="{FF2B5EF4-FFF2-40B4-BE49-F238E27FC236}">
                <a16:creationId xmlns:a16="http://schemas.microsoft.com/office/drawing/2014/main" id="{3B076F1B-AAF9-7328-6113-4B2C50717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7094A3D-ED2A-D5B2-F179-DC47189FEE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BCC91-DA1D-4CB2-A67D-B73976769008}" type="slidenum">
              <a:rPr lang="fr-FR" smtClean="0"/>
              <a:t>‹N°›</a:t>
            </a:fld>
            <a:endParaRPr lang="fr-FR"/>
          </a:p>
        </p:txBody>
      </p:sp>
    </p:spTree>
    <p:extLst>
      <p:ext uri="{BB962C8B-B14F-4D97-AF65-F5344CB8AC3E}">
        <p14:creationId xmlns:p14="http://schemas.microsoft.com/office/powerpoint/2010/main" val="146537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8568448" y="6378000"/>
            <a:ext cx="1560000" cy="480000"/>
          </a:xfrm>
          <a:prstGeom prst="rect">
            <a:avLst/>
          </a:prstGeom>
        </p:spPr>
        <p:txBody>
          <a:bodyPr/>
          <a:lstStyle>
            <a:lvl1pPr>
              <a:defRPr sz="1000">
                <a:solidFill>
                  <a:schemeClr val="tx2"/>
                </a:solidFill>
              </a:defRPr>
            </a:lvl1pPr>
          </a:lstStyle>
          <a:p>
            <a:pPr algn="r"/>
            <a:fld id="{B1AB8E14-653C-46DD-A140-9578717F7257}" type="datetime1">
              <a:rPr lang="fr-FR" cap="all" smtClean="0"/>
              <a:pPr algn="r"/>
              <a:t>13/02/2023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10128448" y="6378000"/>
            <a:ext cx="1560000" cy="480000"/>
          </a:xfrm>
          <a:prstGeom prst="rect">
            <a:avLst/>
          </a:prstGeom>
        </p:spPr>
        <p:txBody>
          <a:bodyPr/>
          <a:lstStyle>
            <a:lvl1pPr algn="r">
              <a:defRPr sz="2133">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extLst>
      <p:ext uri="{BB962C8B-B14F-4D97-AF65-F5344CB8AC3E}">
        <p14:creationId xmlns:p14="http://schemas.microsoft.com/office/powerpoint/2010/main" val="18992108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121917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2"/>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2"/>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2"/>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2"/>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8568448" y="6378000"/>
            <a:ext cx="1560000" cy="480000"/>
          </a:xfrm>
          <a:prstGeom prst="rect">
            <a:avLst/>
          </a:prstGeom>
        </p:spPr>
        <p:txBody>
          <a:bodyPr/>
          <a:lstStyle>
            <a:lvl1pPr>
              <a:defRPr sz="1000"/>
            </a:lvl1pPr>
          </a:lstStyle>
          <a:p>
            <a:pPr algn="r"/>
            <a:fld id="{8A1DF097-7559-4E94-9B57-B932F2611400}" type="datetime1">
              <a:rPr lang="fr-FR" cap="all" smtClean="0"/>
              <a:t>13/02/2023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10128448" y="6378000"/>
            <a:ext cx="1560000" cy="480000"/>
          </a:xfrm>
          <a:prstGeom prst="rect">
            <a:avLst/>
          </a:prstGeom>
        </p:spPr>
        <p:txBody>
          <a:bodyPr/>
          <a:lstStyle>
            <a:lvl1pPr algn="r">
              <a:defRPr sz="2133">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63628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hdr="0"/>
  <p:txStyles>
    <p:titleStyle>
      <a:lvl1pPr algn="l" defTabSz="1219170" rtl="0" eaLnBrk="1" latinLnBrk="0" hangingPunct="1">
        <a:lnSpc>
          <a:spcPct val="90000"/>
        </a:lnSpc>
        <a:spcBef>
          <a:spcPct val="0"/>
        </a:spcBef>
        <a:buNone/>
        <a:defRPr sz="3400" b="1" kern="1200">
          <a:solidFill>
            <a:srgbClr val="0C5076"/>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rgbClr val="0C5076"/>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7E6AD5B-BA10-2E53-8726-3E1542A21F0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52FA8F13-A09D-76B4-383A-459EBD504E4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862DC0E6-E565-765C-EC57-CBA1044FC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DE3CF8A-1CC5-4765-B80B-7673ADE716AA}" type="datetimeFigureOut">
              <a:rPr lang="fr-FR"/>
              <a:pPr>
                <a:defRPr/>
              </a:pPr>
              <a:t>13/02/2023</a:t>
            </a:fld>
            <a:endParaRPr lang="fr-FR"/>
          </a:p>
        </p:txBody>
      </p:sp>
      <p:sp>
        <p:nvSpPr>
          <p:cNvPr id="5" name="Espace réservé du pied de page 4">
            <a:extLst>
              <a:ext uri="{FF2B5EF4-FFF2-40B4-BE49-F238E27FC236}">
                <a16:creationId xmlns:a16="http://schemas.microsoft.com/office/drawing/2014/main" id="{77C91D5C-9224-366C-7B22-1F91546DF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375B753C-33AD-2622-C3BF-884CF539E8A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7F03F9C-884D-47C6-9B44-F2E1D9469DC3}" type="slidenum">
              <a:rPr lang="fr-FR" altLang="fr-FR"/>
              <a:pPr/>
              <a:t>‹N°›</a:t>
            </a:fld>
            <a:endParaRPr lang="fr-FR" altLang="fr-FR"/>
          </a:p>
        </p:txBody>
      </p:sp>
    </p:spTree>
    <p:extLst>
      <p:ext uri="{BB962C8B-B14F-4D97-AF65-F5344CB8AC3E}">
        <p14:creationId xmlns:p14="http://schemas.microsoft.com/office/powerpoint/2010/main" val="21584865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www.franceapprentissage.fr/" TargetMode="External"/><Relationship Id="rId2" Type="http://schemas.openxmlformats.org/officeDocument/2006/relationships/hyperlink" Target="http://www.lapprenti.com/" TargetMode="External"/><Relationship Id="rId1" Type="http://schemas.openxmlformats.org/officeDocument/2006/relationships/slideLayout" Target="../slideLayouts/slideLayout7.xml"/><Relationship Id="rId5" Type="http://schemas.openxmlformats.org/officeDocument/2006/relationships/hyperlink" Target="http://www.alternance.emploi.gouv.fr/" TargetMode="External"/><Relationship Id="rId4" Type="http://schemas.openxmlformats.org/officeDocument/2006/relationships/hyperlink" Target="http://www.pole-emploi.f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8.xml"/><Relationship Id="rId4" Type="http://schemas.openxmlformats.org/officeDocument/2006/relationships/hyperlink" Target="https://www.1jeune1solution.gouv.fr/mes-aid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13/02/2023</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
        <p:nvSpPr>
          <p:cNvPr id="2" name="Sous-titre 2">
            <a:extLst>
              <a:ext uri="{FF2B5EF4-FFF2-40B4-BE49-F238E27FC236}">
                <a16:creationId xmlns:a16="http://schemas.microsoft.com/office/drawing/2014/main" id="{AB6478B3-D705-64A7-94F8-EBA51144CA6C}"/>
              </a:ext>
            </a:extLst>
          </p:cNvPr>
          <p:cNvSpPr txBox="1">
            <a:spLocks/>
          </p:cNvSpPr>
          <p:nvPr/>
        </p:nvSpPr>
        <p:spPr>
          <a:xfrm>
            <a:off x="3975651" y="4717775"/>
            <a:ext cx="5830957" cy="2027582"/>
          </a:xfrm>
          <a:prstGeom prst="rect">
            <a:avLst/>
          </a:prstGeom>
          <a:solidFill>
            <a:srgbClr val="FFFF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i="1" dirty="0">
                <a:solidFill>
                  <a:schemeClr val="tx2">
                    <a:lumMod val="50000"/>
                  </a:schemeClr>
                </a:solidFill>
              </a:rPr>
              <a:t>Réunion d’information à destination des parents d’élèves </a:t>
            </a:r>
          </a:p>
          <a:p>
            <a:pPr marL="0" indent="0" algn="ctr">
              <a:buNone/>
            </a:pPr>
            <a:r>
              <a:rPr lang="fr-FR" b="1" i="1" dirty="0">
                <a:solidFill>
                  <a:schemeClr val="tx2">
                    <a:lumMod val="50000"/>
                  </a:schemeClr>
                </a:solidFill>
              </a:rPr>
              <a:t>du LP Louis Girard</a:t>
            </a:r>
          </a:p>
          <a:p>
            <a:pPr marL="0" indent="0" algn="ctr">
              <a:buNone/>
            </a:pPr>
            <a:r>
              <a:rPr lang="fr-FR" dirty="0"/>
              <a:t>Mardi 14 février 2023</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999" y="1200000"/>
            <a:ext cx="11232000" cy="960000"/>
          </a:xfrm>
        </p:spPr>
        <p:txBody>
          <a:bodyPr/>
          <a:lstStyle/>
          <a:p>
            <a:r>
              <a:rPr lang="fr-FR" sz="3200" dirty="0">
                <a:solidFill>
                  <a:srgbClr val="000091"/>
                </a:solidFill>
              </a:rPr>
              <a:t>Focus sur les formations en apprentissage  </a:t>
            </a:r>
          </a:p>
        </p:txBody>
      </p:sp>
      <p:sp>
        <p:nvSpPr>
          <p:cNvPr id="3" name="Espace réservé du contenu 2"/>
          <p:cNvSpPr>
            <a:spLocks noGrp="1"/>
          </p:cNvSpPr>
          <p:nvPr>
            <p:ph sz="quarter" idx="4294967295"/>
          </p:nvPr>
        </p:nvSpPr>
        <p:spPr>
          <a:xfrm>
            <a:off x="286730" y="1766797"/>
            <a:ext cx="11425269" cy="4032448"/>
          </a:xfrm>
        </p:spPr>
        <p:txBody>
          <a:bodyPr/>
          <a:lstStyle/>
          <a:p>
            <a:pPr lvl="0" algn="just"/>
            <a:r>
              <a:rPr lang="fr-FR" sz="2133" b="1" dirty="0">
                <a:solidFill>
                  <a:schemeClr val="tx1"/>
                </a:solidFill>
              </a:rPr>
              <a:t>7 500 formations en apprentissage disponibles, pour l’essentiel en BTS, BUT, pour des mentions complémentaires ou titres professionnels…</a:t>
            </a:r>
          </a:p>
          <a:p>
            <a:pPr marL="380990" lvl="1" indent="-380990">
              <a:lnSpc>
                <a:spcPct val="110000"/>
              </a:lnSpc>
              <a:defRPr/>
            </a:pPr>
            <a:r>
              <a:rPr lang="fr-FR" sz="2133" b="1" dirty="0">
                <a:solidFill>
                  <a:schemeClr val="bg1"/>
                </a:solidFill>
                <a:highlight>
                  <a:srgbClr val="0000FF"/>
                </a:highlight>
              </a:rPr>
              <a:t>Être étudiant apprenti c’est</a:t>
            </a:r>
            <a:r>
              <a:rPr lang="fr-FR" sz="2133" b="1" dirty="0"/>
              <a:t> :  </a:t>
            </a:r>
          </a:p>
          <a:p>
            <a:pPr marL="620984" lvl="2" indent="-380990">
              <a:lnSpc>
                <a:spcPct val="110000"/>
              </a:lnSpc>
              <a:defRPr/>
            </a:pPr>
            <a:r>
              <a:rPr lang="fr-FR" sz="2133" b="1" dirty="0">
                <a:solidFill>
                  <a:schemeClr val="tx1"/>
                </a:solidFill>
              </a:rPr>
              <a:t>Être étudiant et surtout salarié</a:t>
            </a:r>
            <a:endParaRPr lang="fr-FR" sz="2133" b="1" dirty="0">
              <a:solidFill>
                <a:schemeClr val="tx1"/>
              </a:solidFill>
              <a:cs typeface="Arial"/>
            </a:endParaRPr>
          </a:p>
          <a:p>
            <a:pPr marL="620984" lvl="2" indent="-380990">
              <a:lnSpc>
                <a:spcPct val="110000"/>
              </a:lnSpc>
              <a:defRPr/>
            </a:pPr>
            <a:r>
              <a:rPr lang="fr-FR" sz="2000" b="1" dirty="0">
                <a:solidFill>
                  <a:schemeClr val="tx1"/>
                </a:solidFill>
              </a:rPr>
              <a:t>Alterner formation pratique chez un employeur et une formation théorique </a:t>
            </a:r>
            <a:r>
              <a:rPr lang="fr-FR" sz="2000" dirty="0">
                <a:solidFill>
                  <a:schemeClr val="tx1"/>
                </a:solidFill>
              </a:rPr>
              <a:t>dans un établissement (ex : un centre de formation d’apprentis - CFA)</a:t>
            </a:r>
            <a:endParaRPr lang="fr-FR" sz="2000" b="1" dirty="0">
              <a:solidFill>
                <a:schemeClr val="tx1"/>
              </a:solidFill>
              <a:cs typeface="Arial"/>
            </a:endParaRPr>
          </a:p>
          <a:p>
            <a:pPr marL="620984" lvl="2" indent="-380990">
              <a:lnSpc>
                <a:spcPct val="110000"/>
              </a:lnSpc>
              <a:defRPr/>
            </a:pPr>
            <a:r>
              <a:rPr lang="fr-FR" sz="2000" b="1" dirty="0">
                <a:solidFill>
                  <a:schemeClr val="tx1"/>
                </a:solidFill>
              </a:rPr>
              <a:t>Un plus pour trouver du travail en fin de formation et  vous insérer durablement </a:t>
            </a:r>
            <a:endParaRPr lang="fr-FR" sz="2000" b="1" dirty="0">
              <a:solidFill>
                <a:schemeClr val="tx1"/>
              </a:solidFill>
              <a:cs typeface="Arial"/>
            </a:endParaRPr>
          </a:p>
          <a:p>
            <a:pPr marL="380990" lvl="1" indent="-380990">
              <a:lnSpc>
                <a:spcPct val="110000"/>
              </a:lnSpc>
              <a:defRPr/>
            </a:pPr>
            <a:r>
              <a:rPr lang="fr-FR" sz="2133" b="1" dirty="0">
                <a:solidFill>
                  <a:schemeClr val="bg1"/>
                </a:solidFill>
                <a:highlight>
                  <a:srgbClr val="0000FF"/>
                </a:highlight>
              </a:rPr>
              <a:t>L’apprenti doit signer un contrat d’apprentissage avec un employeur</a:t>
            </a:r>
          </a:p>
          <a:p>
            <a:pPr marL="380990" lvl="1" indent="-380990">
              <a:lnSpc>
                <a:spcPct val="110000"/>
              </a:lnSpc>
              <a:defRPr/>
            </a:pPr>
            <a:r>
              <a:rPr lang="fr-FR" sz="2133" b="1" dirty="0">
                <a:solidFill>
                  <a:schemeClr val="bg1"/>
                </a:solidFill>
                <a:highlight>
                  <a:srgbClr val="0000FF"/>
                </a:highlight>
              </a:rPr>
              <a:t>Les établissements (CFA) accompagnent leurs candidats pour trouver un employeur</a:t>
            </a:r>
          </a:p>
          <a:p>
            <a:pPr marL="380990" lvl="1" indent="-380990">
              <a:lnSpc>
                <a:spcPct val="110000"/>
              </a:lnSpc>
              <a:defRPr/>
            </a:pPr>
            <a:endParaRPr lang="fr-FR" sz="2133" b="1" dirty="0">
              <a:solidFill>
                <a:schemeClr val="bg1"/>
              </a:solidFill>
              <a:highlight>
                <a:srgbClr val="0000FF"/>
              </a:highlight>
            </a:endParaRPr>
          </a:p>
          <a:p>
            <a:pPr marL="380990" lvl="1" indent="-380990">
              <a:lnSpc>
                <a:spcPct val="110000"/>
              </a:lnSpc>
              <a:defRPr/>
            </a:pPr>
            <a:endParaRPr lang="fr-FR" sz="2133" b="1" dirty="0">
              <a:solidFill>
                <a:schemeClr val="bg1"/>
              </a:solidFill>
              <a:highlight>
                <a:srgbClr val="0000FF"/>
              </a:highlight>
            </a:endParaRPr>
          </a:p>
          <a:p>
            <a:endParaRPr lang="fr-FR" sz="1467"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Tree>
    <p:extLst>
      <p:ext uri="{BB962C8B-B14F-4D97-AF65-F5344CB8AC3E}">
        <p14:creationId xmlns:p14="http://schemas.microsoft.com/office/powerpoint/2010/main" val="338852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3FCD7EF8-55C0-F106-35F4-5C241A8437FD}"/>
              </a:ext>
            </a:extLst>
          </p:cNvPr>
          <p:cNvSpPr>
            <a:spLocks noGrp="1" noChangeArrowheads="1"/>
          </p:cNvSpPr>
          <p:nvPr>
            <p:ph type="title" idx="4294967295"/>
          </p:nvPr>
        </p:nvSpPr>
        <p:spPr>
          <a:xfrm>
            <a:off x="1524000" y="0"/>
            <a:ext cx="8534400" cy="609600"/>
          </a:xfrm>
        </p:spPr>
        <p:txBody>
          <a:bodyPr/>
          <a:lstStyle/>
          <a:p>
            <a:pPr algn="ctr" eaLnBrk="1" hangingPunct="1"/>
            <a:r>
              <a:rPr lang="fr-FR" altLang="fr-FR" sz="3600" dirty="0">
                <a:solidFill>
                  <a:srgbClr val="C00000"/>
                </a:solidFill>
                <a:latin typeface="Arial" panose="020B0604020202020204" pitchFamily="34" charset="0"/>
              </a:rPr>
              <a:t>Alternance/Apprentissage</a:t>
            </a:r>
          </a:p>
        </p:txBody>
      </p:sp>
      <p:sp>
        <p:nvSpPr>
          <p:cNvPr id="18435" name="Text Box 4">
            <a:extLst>
              <a:ext uri="{FF2B5EF4-FFF2-40B4-BE49-F238E27FC236}">
                <a16:creationId xmlns:a16="http://schemas.microsoft.com/office/drawing/2014/main" id="{ACF479CD-4182-B77A-7729-4804F46E5D25}"/>
              </a:ext>
            </a:extLst>
          </p:cNvPr>
          <p:cNvSpPr txBox="1">
            <a:spLocks noChangeArrowheads="1"/>
          </p:cNvSpPr>
          <p:nvPr/>
        </p:nvSpPr>
        <p:spPr bwMode="auto">
          <a:xfrm>
            <a:off x="172278" y="620713"/>
            <a:ext cx="11873948" cy="2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50000"/>
              </a:spcBef>
              <a:buFontTx/>
              <a:buNone/>
            </a:pPr>
            <a:r>
              <a:rPr lang="fr-FR" altLang="fr-FR" sz="2000" dirty="0">
                <a:solidFill>
                  <a:srgbClr val="003399"/>
                </a:solidFill>
              </a:rPr>
              <a:t>BTS, BUT, écoles d’ingénieurs, formations d’infirmier …</a:t>
            </a:r>
          </a:p>
          <a:p>
            <a:pPr algn="ctr" eaLnBrk="1" hangingPunct="1">
              <a:lnSpc>
                <a:spcPct val="80000"/>
              </a:lnSpc>
              <a:spcBef>
                <a:spcPct val="50000"/>
              </a:spcBef>
              <a:buFontTx/>
              <a:buNone/>
            </a:pPr>
            <a:r>
              <a:rPr lang="fr-FR" altLang="fr-FR" sz="2400" dirty="0">
                <a:solidFill>
                  <a:srgbClr val="003399"/>
                </a:solidFill>
              </a:rPr>
              <a:t>Inscription sur www.parcoursup.fr </a:t>
            </a:r>
            <a:r>
              <a:rPr lang="fr-FR" altLang="fr-FR" sz="2400" b="1" u="sng" dirty="0">
                <a:solidFill>
                  <a:srgbClr val="003399"/>
                </a:solidFill>
              </a:rPr>
              <a:t>et/ou</a:t>
            </a:r>
            <a:r>
              <a:rPr lang="fr-FR" altLang="fr-FR" sz="2400" dirty="0">
                <a:solidFill>
                  <a:srgbClr val="003399"/>
                </a:solidFill>
              </a:rPr>
              <a:t> directement auprès des centres de formation </a:t>
            </a:r>
          </a:p>
          <a:p>
            <a:pPr algn="ctr" eaLnBrk="1" hangingPunct="1">
              <a:lnSpc>
                <a:spcPct val="80000"/>
              </a:lnSpc>
              <a:spcBef>
                <a:spcPct val="50000"/>
              </a:spcBef>
              <a:buFontTx/>
              <a:buNone/>
            </a:pPr>
            <a:r>
              <a:rPr lang="fr-FR" altLang="fr-FR" sz="2400" dirty="0">
                <a:solidFill>
                  <a:srgbClr val="003399"/>
                </a:solidFill>
              </a:rPr>
              <a:t>non présents sur la plateforme </a:t>
            </a:r>
          </a:p>
          <a:p>
            <a:pPr algn="just" eaLnBrk="1" hangingPunct="1">
              <a:lnSpc>
                <a:spcPct val="100000"/>
              </a:lnSpc>
              <a:spcBef>
                <a:spcPct val="50000"/>
              </a:spcBef>
              <a:buFontTx/>
              <a:buNone/>
            </a:pPr>
            <a:r>
              <a:rPr lang="fr-FR" altLang="fr-FR" sz="2400" dirty="0">
                <a:solidFill>
                  <a:srgbClr val="003399"/>
                </a:solidFill>
              </a:rPr>
              <a:t>L’apprenti signe un contrat de travail avec un employeur </a:t>
            </a:r>
            <a:r>
              <a:rPr lang="fr-FR" altLang="fr-FR" sz="2400" b="1" u="sng" dirty="0">
                <a:solidFill>
                  <a:srgbClr val="003399"/>
                </a:solidFill>
              </a:rPr>
              <a:t>et</a:t>
            </a:r>
            <a:r>
              <a:rPr lang="fr-FR" altLang="fr-FR" sz="2400" dirty="0">
                <a:solidFill>
                  <a:srgbClr val="003399"/>
                </a:solidFill>
              </a:rPr>
              <a:t> un centre de formation. Il est </a:t>
            </a:r>
            <a:r>
              <a:rPr lang="fr-FR" altLang="fr-FR" sz="2400" dirty="0">
                <a:solidFill>
                  <a:srgbClr val="CC0066"/>
                </a:solidFill>
              </a:rPr>
              <a:t>salarié </a:t>
            </a:r>
            <a:r>
              <a:rPr lang="fr-FR" altLang="fr-FR" sz="2400" b="1" dirty="0">
                <a:solidFill>
                  <a:srgbClr val="CC0066"/>
                </a:solidFill>
              </a:rPr>
              <a:t>(période d’essai, 5 semaines de congés par an, licenciement possible…) </a:t>
            </a:r>
            <a:r>
              <a:rPr lang="fr-FR" altLang="fr-FR" sz="2400" dirty="0">
                <a:solidFill>
                  <a:srgbClr val="003399"/>
                </a:solidFill>
              </a:rPr>
              <a:t>et perçoit comme salaire un % du SMIC (721,95€ brut pour les 18-20 ans la 1ère année). </a:t>
            </a:r>
          </a:p>
        </p:txBody>
      </p:sp>
      <p:sp>
        <p:nvSpPr>
          <p:cNvPr id="18436" name="Text Box 5">
            <a:extLst>
              <a:ext uri="{FF2B5EF4-FFF2-40B4-BE49-F238E27FC236}">
                <a16:creationId xmlns:a16="http://schemas.microsoft.com/office/drawing/2014/main" id="{33210E47-DE60-80F6-CD10-BECECA24B961}"/>
              </a:ext>
            </a:extLst>
          </p:cNvPr>
          <p:cNvSpPr txBox="1">
            <a:spLocks noChangeArrowheads="1"/>
          </p:cNvSpPr>
          <p:nvPr/>
        </p:nvSpPr>
        <p:spPr bwMode="auto">
          <a:xfrm>
            <a:off x="172279" y="3429000"/>
            <a:ext cx="11847444"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fr-FR" altLang="fr-FR" sz="2100" b="1" dirty="0">
                <a:solidFill>
                  <a:srgbClr val="000000"/>
                </a:solidFill>
              </a:rPr>
              <a:t>La recherche de l’</a:t>
            </a:r>
            <a:r>
              <a:rPr lang="fr-FR" altLang="fr-FR" sz="2100" b="1" u="sng" dirty="0">
                <a:solidFill>
                  <a:srgbClr val="000000"/>
                </a:solidFill>
              </a:rPr>
              <a:t>entreprise</a:t>
            </a:r>
            <a:r>
              <a:rPr lang="fr-FR" altLang="fr-FR" sz="2100" b="1" dirty="0">
                <a:solidFill>
                  <a:srgbClr val="000000"/>
                </a:solidFill>
              </a:rPr>
              <a:t>  est à faire par le futur apprenti ! Dès maintenant !!!</a:t>
            </a:r>
          </a:p>
          <a:p>
            <a:pPr algn="ctr" eaLnBrk="1" hangingPunct="1">
              <a:lnSpc>
                <a:spcPct val="100000"/>
              </a:lnSpc>
              <a:spcBef>
                <a:spcPct val="50000"/>
              </a:spcBef>
              <a:buFontTx/>
              <a:buNone/>
            </a:pPr>
            <a:r>
              <a:rPr lang="fr-FR" altLang="fr-FR" sz="2000" b="1" dirty="0">
                <a:solidFill>
                  <a:srgbClr val="002060"/>
                </a:solidFill>
              </a:rPr>
              <a:t>Inscription en parallèle en formation scolaire (sans alternance) pour optimiser les chances d’entrée en formation la rentrée prochaine. </a:t>
            </a:r>
          </a:p>
          <a:p>
            <a:pPr algn="ctr" eaLnBrk="1" hangingPunct="1">
              <a:lnSpc>
                <a:spcPct val="100000"/>
              </a:lnSpc>
              <a:spcBef>
                <a:spcPct val="50000"/>
              </a:spcBef>
              <a:buFontTx/>
              <a:buNone/>
            </a:pPr>
            <a:r>
              <a:rPr lang="fr-FR" altLang="fr-FR" sz="2000" dirty="0">
                <a:solidFill>
                  <a:srgbClr val="000000"/>
                </a:solidFill>
              </a:rPr>
              <a:t>Vous aurez donc </a:t>
            </a:r>
            <a:r>
              <a:rPr lang="fr-FR" altLang="fr-FR" sz="2000" b="1" dirty="0">
                <a:solidFill>
                  <a:srgbClr val="000000"/>
                </a:solidFill>
              </a:rPr>
              <a:t>2 listes de vœux sur www.parcoursup.fr :</a:t>
            </a:r>
          </a:p>
          <a:p>
            <a:pPr algn="ctr" eaLnBrk="1" hangingPunct="1">
              <a:lnSpc>
                <a:spcPct val="100000"/>
              </a:lnSpc>
              <a:spcBef>
                <a:spcPct val="50000"/>
              </a:spcBef>
              <a:buFontTx/>
              <a:buNone/>
            </a:pPr>
            <a:r>
              <a:rPr lang="fr-FR" altLang="fr-FR" sz="1900" b="1" dirty="0">
                <a:solidFill>
                  <a:srgbClr val="FF3300"/>
                </a:solidFill>
              </a:rPr>
              <a:t> ( 10 vœux max en initiale </a:t>
            </a:r>
            <a:r>
              <a:rPr lang="fr-FR" altLang="fr-FR" sz="1900" b="1" dirty="0">
                <a:solidFill>
                  <a:srgbClr val="000000"/>
                </a:solidFill>
              </a:rPr>
              <a:t>et</a:t>
            </a:r>
            <a:r>
              <a:rPr lang="fr-FR" altLang="fr-FR" sz="1900" b="1" dirty="0">
                <a:solidFill>
                  <a:srgbClr val="FF3300"/>
                </a:solidFill>
              </a:rPr>
              <a:t>  10 vœux max en alternance)</a:t>
            </a:r>
          </a:p>
          <a:p>
            <a:pPr algn="ctr" eaLnBrk="1" hangingPunct="1">
              <a:lnSpc>
                <a:spcPct val="75000"/>
              </a:lnSpc>
              <a:spcBef>
                <a:spcPct val="50000"/>
              </a:spcBef>
              <a:buFontTx/>
              <a:buNone/>
            </a:pPr>
            <a:endParaRPr lang="fr-FR" altLang="fr-FR" sz="2000" dirty="0">
              <a:solidFill>
                <a:srgbClr val="CC0066"/>
              </a:solidFill>
            </a:endParaRPr>
          </a:p>
          <a:p>
            <a:pPr algn="just" eaLnBrk="1" hangingPunct="1">
              <a:lnSpc>
                <a:spcPct val="75000"/>
              </a:lnSpc>
              <a:spcBef>
                <a:spcPct val="50000"/>
              </a:spcBef>
              <a:buFontTx/>
              <a:buNone/>
            </a:pPr>
            <a:r>
              <a:rPr lang="fr-FR" altLang="fr-FR" sz="2000" dirty="0">
                <a:solidFill>
                  <a:srgbClr val="CC0066"/>
                </a:solidFill>
              </a:rPr>
              <a:t>  </a:t>
            </a:r>
          </a:p>
          <a:p>
            <a:pPr algn="ctr" eaLnBrk="1" hangingPunct="1">
              <a:lnSpc>
                <a:spcPct val="75000"/>
              </a:lnSpc>
              <a:spcBef>
                <a:spcPct val="50000"/>
              </a:spcBef>
              <a:buFontTx/>
              <a:buNone/>
            </a:pPr>
            <a:endParaRPr lang="fr-FR" altLang="fr-FR" sz="2000" dirty="0">
              <a:solidFill>
                <a:srgbClr val="CC0066"/>
              </a:solidFill>
            </a:endParaRPr>
          </a:p>
        </p:txBody>
      </p:sp>
      <p:sp>
        <p:nvSpPr>
          <p:cNvPr id="18437" name="Rectangle 4">
            <a:extLst>
              <a:ext uri="{FF2B5EF4-FFF2-40B4-BE49-F238E27FC236}">
                <a16:creationId xmlns:a16="http://schemas.microsoft.com/office/drawing/2014/main" id="{0A867785-7224-4E62-FE8E-2917C266CE52}"/>
              </a:ext>
            </a:extLst>
          </p:cNvPr>
          <p:cNvSpPr>
            <a:spLocks noChangeArrowheads="1"/>
          </p:cNvSpPr>
          <p:nvPr/>
        </p:nvSpPr>
        <p:spPr bwMode="auto">
          <a:xfrm>
            <a:off x="291548" y="5516563"/>
            <a:ext cx="11754678"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fr-FR" altLang="fr-FR" sz="1800" b="1" dirty="0">
                <a:solidFill>
                  <a:srgbClr val="002060"/>
                </a:solidFill>
                <a:hlinkClick r:id="rId2"/>
              </a:rPr>
              <a:t>www.lapprenti.com</a:t>
            </a:r>
            <a:r>
              <a:rPr lang="fr-FR" altLang="fr-FR" sz="1800" b="1" dirty="0">
                <a:solidFill>
                  <a:srgbClr val="002060"/>
                </a:solidFill>
              </a:rPr>
              <a:t>  www.biep.fonction-publique.fr </a:t>
            </a:r>
            <a:r>
              <a:rPr lang="fr-FR" altLang="fr-FR" sz="1800" b="1" dirty="0">
                <a:solidFill>
                  <a:srgbClr val="002060"/>
                </a:solidFill>
                <a:hlinkClick r:id="rId3"/>
              </a:rPr>
              <a:t>www.franceapprentissage.fr</a:t>
            </a:r>
            <a:r>
              <a:rPr lang="fr-FR" altLang="fr-FR" sz="1800" b="1" dirty="0">
                <a:solidFill>
                  <a:srgbClr val="002060"/>
                </a:solidFill>
              </a:rPr>
              <a:t> </a:t>
            </a:r>
            <a:r>
              <a:rPr lang="fr-FR" altLang="fr-FR" sz="1800" dirty="0">
                <a:solidFill>
                  <a:srgbClr val="CC0066"/>
                </a:solidFill>
                <a:hlinkClick r:id="rId4"/>
              </a:rPr>
              <a:t>www.pole-emploi.fr</a:t>
            </a:r>
            <a:r>
              <a:rPr lang="fr-FR" altLang="fr-FR" sz="1800" dirty="0">
                <a:solidFill>
                  <a:srgbClr val="CC0066"/>
                </a:solidFill>
              </a:rPr>
              <a:t>        </a:t>
            </a:r>
            <a:r>
              <a:rPr lang="fr-FR" altLang="fr-FR" sz="1800" dirty="0">
                <a:solidFill>
                  <a:srgbClr val="CC0066"/>
                </a:solidFill>
                <a:hlinkClick r:id="rId5"/>
              </a:rPr>
              <a:t>www.alternance.emploi.gouv.fr</a:t>
            </a:r>
            <a:r>
              <a:rPr lang="fr-FR" altLang="fr-FR" sz="1800" dirty="0">
                <a:solidFill>
                  <a:srgbClr val="CC0066"/>
                </a:solidFill>
              </a:rPr>
              <a:t>   </a:t>
            </a:r>
            <a:r>
              <a:rPr lang="fr-FR" altLang="fr-FR" sz="1800" b="1" dirty="0">
                <a:solidFill>
                  <a:srgbClr val="CC0066"/>
                </a:solidFill>
              </a:rPr>
              <a:t>Des exemples d’entreprises ayant signé des contrats avec des élèves sont disponibles dans </a:t>
            </a:r>
            <a:r>
              <a:rPr lang="fr-FR" altLang="fr-FR" sz="1800" b="1" dirty="0" err="1">
                <a:solidFill>
                  <a:srgbClr val="CC0066"/>
                </a:solidFill>
              </a:rPr>
              <a:t>Parcoursup</a:t>
            </a:r>
            <a:r>
              <a:rPr lang="fr-FR" altLang="fr-FR" sz="1800" b="1" dirty="0">
                <a:solidFill>
                  <a:srgbClr val="CC0066"/>
                </a:solidFill>
              </a:rPr>
              <a:t>. Certains CFA accompagnent les futurs apprentis dans leur recherche d’employeur. </a:t>
            </a:r>
            <a:r>
              <a:rPr lang="fr-FR" altLang="fr-FR" sz="1200" b="1" dirty="0">
                <a:solidFill>
                  <a:srgbClr val="000000"/>
                </a:solidFill>
              </a:rPr>
              <a:t>https://labonnealternance.pole-emploi.fr/recherche-emploi</a:t>
            </a:r>
            <a:endParaRPr lang="fr-FR" altLang="fr-FR" sz="1800" b="1" dirty="0">
              <a:solidFill>
                <a:srgbClr val="000000"/>
              </a:solidFill>
            </a:endParaRPr>
          </a:p>
          <a:p>
            <a:pPr eaLnBrk="1" hangingPunct="1">
              <a:lnSpc>
                <a:spcPct val="100000"/>
              </a:lnSpc>
              <a:spcBef>
                <a:spcPct val="50000"/>
              </a:spcBef>
              <a:buFontTx/>
              <a:buNone/>
            </a:pPr>
            <a:endParaRPr lang="fr-FR" altLang="fr-FR" sz="1800" b="1"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699" y="1117181"/>
            <a:ext cx="11232000" cy="596819"/>
          </a:xfrm>
        </p:spPr>
        <p:txBody>
          <a:bodyPr/>
          <a:lstStyle/>
          <a:p>
            <a:r>
              <a:rPr lang="fr-FR" sz="2933" dirty="0"/>
              <a:t>Finaliser son dossier et confirmer vos vœux </a:t>
            </a:r>
          </a:p>
        </p:txBody>
      </p:sp>
      <p:sp>
        <p:nvSpPr>
          <p:cNvPr id="3" name="Espace réservé du contenu 2"/>
          <p:cNvSpPr>
            <a:spLocks noGrp="1"/>
          </p:cNvSpPr>
          <p:nvPr>
            <p:ph sz="quarter" idx="4294967295"/>
          </p:nvPr>
        </p:nvSpPr>
        <p:spPr>
          <a:xfrm>
            <a:off x="492165" y="1664639"/>
            <a:ext cx="11232000" cy="4389160"/>
          </a:xfrm>
        </p:spPr>
        <p:txBody>
          <a:bodyPr/>
          <a:lstStyle/>
          <a:p>
            <a:pPr defTabSz="609585">
              <a:spcBef>
                <a:spcPct val="20000"/>
              </a:spcBef>
              <a:spcAft>
                <a:spcPts val="0"/>
              </a:spcAft>
              <a:buClr>
                <a:srgbClr val="FF0000"/>
              </a:buClr>
              <a:buSzPct val="100000"/>
              <a:defRPr/>
            </a:pPr>
            <a:r>
              <a:rPr lang="fr-FR" sz="2400" b="1" dirty="0"/>
              <a:t>Pour que les vœux saisis deviennent définitifs sur Parcoursup, les candidats doivent obligatoirement :</a:t>
            </a:r>
            <a:endParaRPr lang="fr-FR" sz="1600" dirty="0"/>
          </a:p>
          <a:p>
            <a:pPr marL="237061" indent="-237061" defTabSz="609585">
              <a:spcBef>
                <a:spcPct val="20000"/>
              </a:spcBef>
              <a:spcAft>
                <a:spcPts val="0"/>
              </a:spcAft>
              <a:buClr>
                <a:srgbClr val="FF0000"/>
              </a:buClr>
              <a:buSzPct val="100000"/>
              <a:buFont typeface="Lucida Grande"/>
              <a:buChar char="&gt;"/>
              <a:defRPr/>
            </a:pPr>
            <a:r>
              <a:rPr lang="fr-FR" sz="2667" b="1" dirty="0">
                <a:solidFill>
                  <a:srgbClr val="F28E65"/>
                </a:solidFill>
              </a:rPr>
              <a:t> </a:t>
            </a:r>
            <a:r>
              <a:rPr lang="fr-FR" sz="2400" b="1" dirty="0">
                <a:solidFill>
                  <a:schemeClr val="bg1"/>
                </a:solidFill>
                <a:highlight>
                  <a:srgbClr val="0000FF"/>
                </a:highlight>
              </a:rPr>
              <a:t>Compléter leur dossier :</a:t>
            </a:r>
            <a:r>
              <a:rPr lang="fr-FR" sz="2667" b="1" dirty="0"/>
              <a:t> </a:t>
            </a:r>
            <a:endParaRPr lang="fr-FR" sz="2667" dirty="0"/>
          </a:p>
          <a:p>
            <a:pPr marL="813046" lvl="2" indent="-237061" defTabSz="609585">
              <a:spcBef>
                <a:spcPct val="20000"/>
              </a:spcBef>
              <a:spcAft>
                <a:spcPts val="0"/>
              </a:spcAft>
              <a:buClr>
                <a:srgbClr val="FF0000"/>
              </a:buClr>
              <a:buFont typeface="Lucida Grande"/>
              <a:buChar char="&gt;"/>
              <a:defRPr/>
            </a:pPr>
            <a:r>
              <a:rPr lang="fr-FR" sz="2133" dirty="0">
                <a:solidFill>
                  <a:schemeClr val="tx1"/>
                </a:solidFill>
              </a:rPr>
              <a:t>projet de formation motivé pour chaque vœu formulé</a:t>
            </a:r>
            <a:endParaRPr lang="fr-FR" sz="2133" dirty="0">
              <a:solidFill>
                <a:schemeClr val="tx1"/>
              </a:solidFill>
              <a:cs typeface="Arial"/>
            </a:endParaRPr>
          </a:p>
          <a:p>
            <a:pPr marL="813046" lvl="2" indent="-237061" defTabSz="609585">
              <a:spcBef>
                <a:spcPct val="20000"/>
              </a:spcBef>
              <a:spcAft>
                <a:spcPts val="0"/>
              </a:spcAft>
              <a:buClr>
                <a:srgbClr val="FF0000"/>
              </a:buClr>
              <a:buFont typeface="Lucida Grande"/>
              <a:buChar char="&gt;"/>
              <a:defRPr/>
            </a:pPr>
            <a:r>
              <a:rPr lang="fr-FR" sz="2400" dirty="0">
                <a:solidFill>
                  <a:schemeClr val="tx1"/>
                </a:solidFill>
              </a:rPr>
              <a:t>rubrique « préférence et autres projets »</a:t>
            </a:r>
            <a:endParaRPr lang="fr-FR" sz="2400" dirty="0">
              <a:solidFill>
                <a:schemeClr val="tx1"/>
              </a:solidFill>
              <a:cs typeface="Arial"/>
            </a:endParaRPr>
          </a:p>
          <a:p>
            <a:pPr marL="813046" lvl="2" indent="-237061" defTabSz="609585">
              <a:spcBef>
                <a:spcPct val="20000"/>
              </a:spcBef>
              <a:spcAft>
                <a:spcPts val="0"/>
              </a:spcAft>
              <a:buClr>
                <a:srgbClr val="FF0000"/>
              </a:buClr>
              <a:buFont typeface="Lucida Grande"/>
              <a:buChar char="&gt;"/>
              <a:defRPr/>
            </a:pPr>
            <a:r>
              <a:rPr lang="fr-FR" sz="2400" dirty="0">
                <a:solidFill>
                  <a:schemeClr val="tx1"/>
                </a:solidFill>
              </a:rPr>
              <a:t>pièces complémentaires demandées par certaines formations</a:t>
            </a:r>
            <a:endParaRPr lang="fr-FR" sz="2400" dirty="0">
              <a:solidFill>
                <a:schemeClr val="tx1"/>
              </a:solidFill>
              <a:cs typeface="Arial"/>
            </a:endParaRPr>
          </a:p>
          <a:p>
            <a:pPr marL="813046" lvl="2" indent="-237061" defTabSz="609585">
              <a:spcBef>
                <a:spcPct val="20000"/>
              </a:spcBef>
              <a:spcAft>
                <a:spcPts val="0"/>
              </a:spcAft>
              <a:buClr>
                <a:srgbClr val="FF0000"/>
              </a:buClr>
              <a:buFont typeface="Lucida Grande"/>
              <a:buChar char="&gt;"/>
              <a:defRPr/>
            </a:pPr>
            <a:r>
              <a:rPr lang="fr-FR" sz="2400" dirty="0">
                <a:solidFill>
                  <a:schemeClr val="tx1"/>
                </a:solidFill>
              </a:rPr>
              <a:t>rubrique « activités et centres d’intérêt » (facultative)</a:t>
            </a:r>
            <a:endParaRPr lang="fr-FR" sz="1600" dirty="0">
              <a:solidFill>
                <a:schemeClr val="tx1"/>
              </a:solidFill>
              <a:cs typeface="Arial"/>
            </a:endParaRPr>
          </a:p>
          <a:p>
            <a:pPr marL="237061" indent="-237061" defTabSz="609585">
              <a:spcBef>
                <a:spcPct val="20000"/>
              </a:spcBef>
              <a:spcAft>
                <a:spcPts val="0"/>
              </a:spcAft>
              <a:buClr>
                <a:srgbClr val="FF0000"/>
              </a:buClr>
              <a:buSzPct val="100000"/>
              <a:buFont typeface="Lucida Grande"/>
              <a:buChar char="&gt;"/>
              <a:defRPr/>
            </a:pPr>
            <a:r>
              <a:rPr lang="fr-FR" sz="2667" b="1" dirty="0">
                <a:solidFill>
                  <a:srgbClr val="F28E65"/>
                </a:solidFill>
              </a:rPr>
              <a:t> </a:t>
            </a:r>
            <a:r>
              <a:rPr lang="fr-FR" sz="2400" b="1" dirty="0">
                <a:solidFill>
                  <a:schemeClr val="bg1"/>
                </a:solidFill>
                <a:highlight>
                  <a:srgbClr val="0000FF"/>
                </a:highlight>
              </a:rPr>
              <a:t>Confirmer chacun de leurs vœux</a:t>
            </a:r>
          </a:p>
          <a:p>
            <a:endParaRPr lang="fr-FR" sz="1200" dirty="0"/>
          </a:p>
        </p:txBody>
      </p:sp>
      <p:sp>
        <p:nvSpPr>
          <p:cNvPr id="6" name="Espace réservé du numéro de diapositive 5"/>
          <p:cNvSpPr>
            <a:spLocks noGrp="1"/>
          </p:cNvSpPr>
          <p:nvPr>
            <p:ph type="sldNum" sz="quarter" idx="12"/>
          </p:nvPr>
        </p:nvSpPr>
        <p:spPr/>
        <p:txBody>
          <a:bodyPr/>
          <a:lstStyle/>
          <a:p>
            <a:pPr defTabSz="1219170"/>
            <a:fld id="{733122C9-A0B9-462F-8757-0847AD287B63}" type="slidenum">
              <a:rPr lang="fr-FR">
                <a:latin typeface="Arial"/>
              </a:rPr>
              <a:pPr defTabSz="1219170"/>
              <a:t>12</a:t>
            </a:fld>
            <a:endParaRPr lang="fr-FR">
              <a:latin typeface="Arial"/>
            </a:endParaRPr>
          </a:p>
        </p:txBody>
      </p:sp>
      <p:sp>
        <p:nvSpPr>
          <p:cNvPr id="7" name="Rectangle à coins arrondis 6"/>
          <p:cNvSpPr/>
          <p:nvPr/>
        </p:nvSpPr>
        <p:spPr>
          <a:xfrm>
            <a:off x="491631" y="5288411"/>
            <a:ext cx="11355811" cy="960107"/>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defRPr/>
            </a:pPr>
            <a:r>
              <a:rPr lang="fr-FR" sz="2133" b="1" dirty="0">
                <a:solidFill>
                  <a:srgbClr val="000000"/>
                </a:solidFill>
                <a:latin typeface="Arial"/>
              </a:rPr>
              <a:t>Un vœu non confirmé avant le 6 avril 2023 (23h59 - heure de Paris) </a:t>
            </a:r>
          </a:p>
          <a:p>
            <a:pPr algn="ctr" defTabSz="1219170">
              <a:defRPr/>
            </a:pPr>
            <a:r>
              <a:rPr lang="fr-FR" sz="2133" b="1" dirty="0">
                <a:solidFill>
                  <a:srgbClr val="000000"/>
                </a:solidFill>
                <a:latin typeface="Arial"/>
              </a:rPr>
              <a:t>ne sera pas examiné par la formation</a:t>
            </a:r>
          </a:p>
        </p:txBody>
      </p:sp>
      <p:sp>
        <p:nvSpPr>
          <p:cNvPr id="8" name="Rectangle à coins arrondis 7"/>
          <p:cNvSpPr/>
          <p:nvPr/>
        </p:nvSpPr>
        <p:spPr>
          <a:xfrm>
            <a:off x="4545497" y="114807"/>
            <a:ext cx="7141246" cy="720000"/>
          </a:xfrm>
          <a:prstGeom prst="roundRect">
            <a:avLst/>
          </a:prstGeom>
          <a:solidFill>
            <a:schemeClr val="accent3">
              <a:alpha val="69804"/>
            </a:schemeClr>
          </a:solidFill>
          <a:ln w="12700" cap="flat" cmpd="sng" algn="ctr">
            <a:solidFill>
              <a:srgbClr val="FF9575"/>
            </a:solidFill>
            <a:prstDash val="solid"/>
          </a:ln>
          <a:effectLst/>
        </p:spPr>
        <p:txBody>
          <a:bodyPr rtlCol="0" anchor="ctr"/>
          <a:lstStyle/>
          <a:p>
            <a:pPr algn="ctr" defTabSz="1219170"/>
            <a:r>
              <a:rPr lang="fr-FR" sz="2800" b="1" kern="0" dirty="0">
                <a:solidFill>
                  <a:schemeClr val="accent4"/>
                </a:solidFill>
                <a:latin typeface="Arial"/>
              </a:rPr>
              <a:t>Jusqu’au 6 avril 2023 inclus</a:t>
            </a:r>
          </a:p>
        </p:txBody>
      </p:sp>
    </p:spTree>
    <p:extLst>
      <p:ext uri="{BB962C8B-B14F-4D97-AF65-F5344CB8AC3E}">
        <p14:creationId xmlns:p14="http://schemas.microsoft.com/office/powerpoint/2010/main" val="285046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809" y="1028733"/>
            <a:ext cx="11159107" cy="987304"/>
          </a:xfrm>
        </p:spPr>
        <p:txBody>
          <a:bodyPr/>
          <a:lstStyle/>
          <a:p>
            <a:r>
              <a:rPr lang="fr-FR" sz="32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pPr defTabSz="1219170"/>
            <a:fld id="{733122C9-A0B9-462F-8757-0847AD287B63}" type="slidenum">
              <a:rPr lang="fr-FR">
                <a:latin typeface="Arial"/>
              </a:rPr>
              <a:pPr defTabSz="1219170"/>
              <a:t>13</a:t>
            </a:fld>
            <a:endParaRPr lang="fr-FR">
              <a:latin typeface="Arial"/>
            </a:endParaRPr>
          </a:p>
        </p:txBody>
      </p:sp>
      <p:sp>
        <p:nvSpPr>
          <p:cNvPr id="7" name="Espace réservé du texte 2"/>
          <p:cNvSpPr txBox="1">
            <a:spLocks/>
          </p:cNvSpPr>
          <p:nvPr/>
        </p:nvSpPr>
        <p:spPr>
          <a:xfrm>
            <a:off x="335363" y="2142037"/>
            <a:ext cx="8352925" cy="3015155"/>
          </a:xfrm>
          <a:prstGeom prst="rect">
            <a:avLst/>
          </a:prstGeom>
        </p:spPr>
        <p:txBody>
          <a:bodyPr vert="horz" lIns="121920" tIns="60960" rIns="121920" bIns="6096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91573" indent="-380990" defTabSz="609585">
              <a:buSzTx/>
            </a:pPr>
            <a:r>
              <a:rPr lang="fr-FR" sz="2133" b="1" dirty="0">
                <a:solidFill>
                  <a:srgbClr val="FFFFFF"/>
                </a:solidFill>
                <a:highlight>
                  <a:srgbClr val="0000FF"/>
                </a:highlight>
                <a:latin typeface="Arial"/>
              </a:rPr>
              <a:t>par SMS et par mail dans sa messagerie personnelle</a:t>
            </a:r>
            <a:r>
              <a:rPr lang="fr-FR" sz="2133" b="1" dirty="0">
                <a:solidFill>
                  <a:srgbClr val="F28E65"/>
                </a:solidFill>
                <a:latin typeface="Arial"/>
              </a:rPr>
              <a:t> </a:t>
            </a:r>
            <a:r>
              <a:rPr lang="fr-FR" sz="2133" dirty="0">
                <a:solidFill>
                  <a:srgbClr val="000000"/>
                </a:solidFill>
                <a:latin typeface="Arial"/>
              </a:rPr>
              <a:t>(rappel : une adresse mail valide et régulièrement consultée et un numéro de portable sont demandés au moment de l’inscription  Parcoursup)</a:t>
            </a:r>
            <a:endParaRPr lang="fr-FR" sz="2133" b="1" dirty="0">
              <a:solidFill>
                <a:srgbClr val="000000"/>
              </a:solidFill>
              <a:latin typeface="Arial"/>
            </a:endParaRPr>
          </a:p>
          <a:p>
            <a:pPr marL="391573" indent="-380990" defTabSz="609585">
              <a:buSzTx/>
            </a:pPr>
            <a:r>
              <a:rPr lang="fr-FR" sz="2133" b="1" dirty="0">
                <a:solidFill>
                  <a:srgbClr val="FFFFFF"/>
                </a:solidFill>
                <a:highlight>
                  <a:srgbClr val="0000FF"/>
                </a:highlight>
                <a:latin typeface="Arial"/>
              </a:rPr>
              <a:t>par notification sur l’application Parcoursup</a:t>
            </a:r>
            <a:r>
              <a:rPr lang="fr-FR" sz="2133" b="1" dirty="0">
                <a:solidFill>
                  <a:srgbClr val="000091"/>
                </a:solidFill>
                <a:latin typeface="Arial"/>
              </a:rPr>
              <a:t> </a:t>
            </a:r>
            <a:r>
              <a:rPr lang="fr-FR" sz="2133" dirty="0">
                <a:solidFill>
                  <a:srgbClr val="000000"/>
                </a:solidFill>
                <a:latin typeface="Arial"/>
              </a:rPr>
              <a:t>(application téléchargeable à partir du 1</a:t>
            </a:r>
            <a:r>
              <a:rPr lang="fr-FR" sz="2133" baseline="30000" dirty="0">
                <a:solidFill>
                  <a:srgbClr val="000000"/>
                </a:solidFill>
                <a:latin typeface="Arial"/>
              </a:rPr>
              <a:t>er</a:t>
            </a:r>
            <a:r>
              <a:rPr lang="fr-FR" sz="2133" dirty="0">
                <a:solidFill>
                  <a:srgbClr val="000000"/>
                </a:solidFill>
                <a:latin typeface="Arial"/>
              </a:rPr>
              <a:t> juin 2023)</a:t>
            </a:r>
          </a:p>
          <a:p>
            <a:pPr marL="391573" indent="-380990" defTabSz="609585">
              <a:buSzTx/>
            </a:pPr>
            <a:r>
              <a:rPr lang="fr-FR" sz="2133" b="1" dirty="0">
                <a:solidFill>
                  <a:srgbClr val="FFFFFF"/>
                </a:solidFill>
                <a:highlight>
                  <a:srgbClr val="0000FF"/>
                </a:highlight>
                <a:latin typeface="Arial"/>
              </a:rPr>
              <a:t>dans la messagerie intégrée au dossier</a:t>
            </a:r>
            <a:r>
              <a:rPr lang="fr-FR" sz="2133" b="1" dirty="0">
                <a:solidFill>
                  <a:srgbClr val="000091"/>
                </a:solidFill>
                <a:latin typeface="Arial"/>
              </a:rPr>
              <a:t> </a:t>
            </a:r>
            <a:r>
              <a:rPr lang="fr-FR" sz="2133" dirty="0">
                <a:solidFill>
                  <a:srgbClr val="000000"/>
                </a:solidFill>
                <a:latin typeface="Arial"/>
              </a:rPr>
              <a:t>candidat sur Parcoursup</a:t>
            </a:r>
          </a:p>
          <a:p>
            <a:pPr marL="609585" lvl="1" indent="0" defTabSz="609585">
              <a:buNone/>
              <a:defRPr/>
            </a:pPr>
            <a:endParaRPr lang="fr-FR" sz="1467" dirty="0">
              <a:latin typeface="Arial"/>
            </a:endParaRPr>
          </a:p>
          <a:p>
            <a:pPr marL="237061" indent="-237061" defTabSz="609585">
              <a:defRPr/>
            </a:pPr>
            <a:endParaRPr lang="fr-FR" sz="1467" b="1" dirty="0">
              <a:latin typeface="Arial"/>
            </a:endParaRPr>
          </a:p>
          <a:p>
            <a:pPr marL="237061" indent="-237061" defTabSz="609585">
              <a:defRPr/>
            </a:pPr>
            <a:endParaRPr lang="fr-FR" sz="1467" b="1" dirty="0">
              <a:latin typeface="Arial"/>
            </a:endParaRPr>
          </a:p>
          <a:p>
            <a:pPr marL="237061" indent="-237061" defTabSz="609585">
              <a:defRPr/>
            </a:pPr>
            <a:endParaRPr lang="fr-FR" sz="1467" b="1" dirty="0">
              <a:latin typeface="Arial"/>
            </a:endParaRPr>
          </a:p>
          <a:p>
            <a:pPr marL="237061" indent="-237061" defTabSz="609585">
              <a:defRPr/>
            </a:pPr>
            <a:endParaRPr lang="fr-FR" sz="1467" dirty="0">
              <a:latin typeface="Arial"/>
            </a:endParaRPr>
          </a:p>
          <a:p>
            <a:pPr marL="237061" indent="-237061" defTabSz="609585">
              <a:defRPr/>
            </a:pPr>
            <a:endParaRPr lang="fr-FR" sz="1467" dirty="0">
              <a:latin typeface="Arial"/>
            </a:endParaRPr>
          </a:p>
        </p:txBody>
      </p:sp>
      <p:sp>
        <p:nvSpPr>
          <p:cNvPr id="8" name="Espace réservé du numéro de diapositive 3"/>
          <p:cNvSpPr txBox="1">
            <a:spLocks/>
          </p:cNvSpPr>
          <p:nvPr/>
        </p:nvSpPr>
        <p:spPr>
          <a:xfrm>
            <a:off x="11120066" y="8380676"/>
            <a:ext cx="498045" cy="348343"/>
          </a:xfrm>
          <a:prstGeom prst="rect">
            <a:avLst/>
          </a:prstGeom>
        </p:spPr>
        <p:txBody>
          <a:bodyPr vert="horz" lIns="121920" tIns="60960" rIns="121920" bIns="6096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C6B7B3CB-E3BA-F74C-AB76-86EFC5843CD6}" type="slidenum">
              <a:rPr lang="fr-FR" sz="1333">
                <a:solidFill>
                  <a:prstClr val="white"/>
                </a:solidFill>
                <a:latin typeface="Calibri"/>
              </a:rPr>
              <a:pPr defTabSz="609585"/>
              <a:t>13</a:t>
            </a:fld>
            <a:endParaRPr lang="fr-FR" sz="1333">
              <a:solidFill>
                <a:prstClr val="white"/>
              </a:solidFill>
              <a:latin typeface="Calibri"/>
            </a:endParaRPr>
          </a:p>
        </p:txBody>
      </p:sp>
      <p:sp>
        <p:nvSpPr>
          <p:cNvPr id="10" name="Rectangle à coins arrondis 9"/>
          <p:cNvSpPr/>
          <p:nvPr/>
        </p:nvSpPr>
        <p:spPr>
          <a:xfrm>
            <a:off x="708027" y="5057784"/>
            <a:ext cx="7978773" cy="112474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609585">
              <a:lnSpc>
                <a:spcPct val="90000"/>
              </a:lnSpc>
              <a:buSzPct val="100000"/>
              <a:defRPr/>
            </a:pPr>
            <a:r>
              <a:rPr lang="fr-FR" sz="2133" b="1" u="sng" dirty="0">
                <a:solidFill>
                  <a:srgbClr val="FFFFFF"/>
                </a:solidFill>
                <a:latin typeface="Arial"/>
              </a:rPr>
              <a:t>Info</a:t>
            </a:r>
            <a:r>
              <a:rPr lang="fr-FR" sz="2133" b="1" kern="0" dirty="0">
                <a:solidFill>
                  <a:srgbClr val="FFFFFF"/>
                </a:solidFill>
                <a:latin typeface="Arial"/>
              </a:rPr>
              <a:t> </a:t>
            </a:r>
            <a:r>
              <a:rPr lang="fr-FR" sz="2133" kern="0" dirty="0">
                <a:solidFill>
                  <a:srgbClr val="FFFFFF"/>
                </a:solidFill>
                <a:latin typeface="Arial"/>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332" y="1700809"/>
            <a:ext cx="2734737" cy="4114767"/>
          </a:xfrm>
          <a:prstGeom prst="rect">
            <a:avLst/>
          </a:prstGeom>
        </p:spPr>
      </p:pic>
      <p:sp>
        <p:nvSpPr>
          <p:cNvPr id="4" name="ZoneTexte 3"/>
          <p:cNvSpPr txBox="1"/>
          <p:nvPr/>
        </p:nvSpPr>
        <p:spPr>
          <a:xfrm>
            <a:off x="5266268" y="306140"/>
            <a:ext cx="6422180" cy="523220"/>
          </a:xfrm>
          <a:prstGeom prst="rect">
            <a:avLst/>
          </a:prstGeom>
          <a:solidFill>
            <a:schemeClr val="accent3">
              <a:lumMod val="40000"/>
              <a:lumOff val="60000"/>
            </a:schemeClr>
          </a:solidFill>
        </p:spPr>
        <p:txBody>
          <a:bodyPr wrap="square" rtlCol="0">
            <a:spAutoFit/>
          </a:bodyPr>
          <a:lstStyle/>
          <a:p>
            <a:pPr algn="ctr"/>
            <a:r>
              <a:rPr lang="fr-FR" sz="2800" b="1" dirty="0" smtClean="0">
                <a:solidFill>
                  <a:schemeClr val="bg2"/>
                </a:solidFill>
              </a:rPr>
              <a:t>A PARTIR DU 1 JUIN 2023 </a:t>
            </a:r>
            <a:endParaRPr lang="fr-FR" sz="2800" b="1" dirty="0">
              <a:solidFill>
                <a:schemeClr val="bg2"/>
              </a:solidFill>
            </a:endParaRPr>
          </a:p>
        </p:txBody>
      </p:sp>
    </p:spTree>
    <p:extLst>
      <p:ext uri="{BB962C8B-B14F-4D97-AF65-F5344CB8AC3E}">
        <p14:creationId xmlns:p14="http://schemas.microsoft.com/office/powerpoint/2010/main" val="108490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568448" y="6501395"/>
            <a:ext cx="1560000" cy="480000"/>
          </a:xfrm>
        </p:spPr>
        <p:txBody>
          <a:bodyPr/>
          <a:lstStyle/>
          <a:p>
            <a:pPr algn="r" defTabSz="1219170"/>
            <a:fld id="{5364400D-1A9E-42A8-8CBD-868B8972336F}" type="datetime1">
              <a:rPr lang="fr-FR" sz="1067" cap="all">
                <a:solidFill>
                  <a:srgbClr val="000091"/>
                </a:solidFill>
                <a:latin typeface="Arial"/>
              </a:rPr>
              <a:pPr algn="r" defTabSz="1219170"/>
              <a:t>13/02/2023</a:t>
            </a:fld>
            <a:endParaRPr lang="fr-FR" sz="1067" cap="all">
              <a:solidFill>
                <a:srgbClr val="000091"/>
              </a:solidFill>
              <a:latin typeface="Arial"/>
            </a:endParaRPr>
          </a:p>
        </p:txBody>
      </p:sp>
      <p:sp>
        <p:nvSpPr>
          <p:cNvPr id="6" name="Espace réservé du numéro de diapositive 5"/>
          <p:cNvSpPr>
            <a:spLocks noGrp="1"/>
          </p:cNvSpPr>
          <p:nvPr>
            <p:ph type="sldNum" sz="quarter" idx="12"/>
          </p:nvPr>
        </p:nvSpPr>
        <p:spPr>
          <a:xfrm>
            <a:off x="10167551" y="6476197"/>
            <a:ext cx="1560000" cy="480000"/>
          </a:xfrm>
        </p:spPr>
        <p:txBody>
          <a:bodyPr/>
          <a:lstStyle/>
          <a:p>
            <a:pPr defTabSz="1219170"/>
            <a:fld id="{733122C9-A0B9-462F-8757-0847AD287B63}" type="slidenum">
              <a:rPr lang="fr-FR">
                <a:latin typeface="Arial"/>
              </a:rPr>
              <a:pPr defTabSz="1219170"/>
              <a:t>14</a:t>
            </a:fld>
            <a:endParaRPr lang="fr-FR">
              <a:latin typeface="Arial"/>
            </a:endParaRPr>
          </a:p>
        </p:txBody>
      </p:sp>
      <p:sp>
        <p:nvSpPr>
          <p:cNvPr id="7" name="Espace réservé du texte 2"/>
          <p:cNvSpPr txBox="1">
            <a:spLocks/>
          </p:cNvSpPr>
          <p:nvPr/>
        </p:nvSpPr>
        <p:spPr>
          <a:xfrm>
            <a:off x="515155" y="1220755"/>
            <a:ext cx="11424000" cy="620549"/>
          </a:xfrm>
          <a:prstGeom prst="rect">
            <a:avLst/>
          </a:prstGeom>
        </p:spPr>
        <p:txBody>
          <a:bodyPr vert="horz" lIns="121920" tIns="60960" rIns="121920" bIns="6096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defRPr/>
            </a:pPr>
            <a:endParaRPr lang="fr-FR" sz="1867" b="1" dirty="0">
              <a:latin typeface="Calibri"/>
            </a:endParaRPr>
          </a:p>
          <a:p>
            <a:pPr marL="237061" indent="-237061" defTabSz="609585">
              <a:defRPr/>
            </a:pPr>
            <a:r>
              <a:rPr lang="fr-FR" sz="1867" b="1" dirty="0">
                <a:solidFill>
                  <a:srgbClr val="000091"/>
                </a:solidFill>
                <a:latin typeface="Calibri"/>
              </a:rPr>
              <a:t>Formation sélective (BTS, BUT, classe prépa, IFSI, écoles, …) </a:t>
            </a:r>
            <a:endParaRPr lang="fr-FR" sz="1867" dirty="0">
              <a:solidFill>
                <a:srgbClr val="000091"/>
              </a:solidFill>
              <a:latin typeface="Calibri"/>
            </a:endParaRPr>
          </a:p>
          <a:p>
            <a:pPr marL="0" indent="0" defTabSz="609585">
              <a:buNone/>
              <a:defRPr/>
            </a:pPr>
            <a:endParaRPr lang="fr-FR" sz="1400" b="1" dirty="0">
              <a:latin typeface="Calibri"/>
            </a:endParaRPr>
          </a:p>
          <a:p>
            <a:pPr marL="237061" indent="-237061" defTabSz="609585">
              <a:defRPr/>
            </a:pPr>
            <a:endParaRPr lang="fr-FR" sz="1400" b="1" dirty="0">
              <a:latin typeface="Calibri"/>
            </a:endParaRPr>
          </a:p>
          <a:p>
            <a:pPr marL="237061" indent="-237061" defTabSz="609585">
              <a:defRPr/>
            </a:pPr>
            <a:endParaRPr lang="fr-FR" sz="1400" dirty="0">
              <a:latin typeface="Calibri"/>
            </a:endParaRPr>
          </a:p>
          <a:p>
            <a:pPr marL="237061" indent="-237061" defTabSz="609585">
              <a:defRPr/>
            </a:pPr>
            <a:endParaRPr lang="fr-FR" sz="1400" dirty="0">
              <a:latin typeface="Calibri"/>
            </a:endParaRPr>
          </a:p>
        </p:txBody>
      </p:sp>
      <p:sp>
        <p:nvSpPr>
          <p:cNvPr id="8" name="Espace réservé du numéro de diapositive 3"/>
          <p:cNvSpPr txBox="1">
            <a:spLocks/>
          </p:cNvSpPr>
          <p:nvPr/>
        </p:nvSpPr>
        <p:spPr>
          <a:xfrm>
            <a:off x="11120066" y="6476199"/>
            <a:ext cx="498045" cy="348343"/>
          </a:xfrm>
          <a:prstGeom prst="rect">
            <a:avLst/>
          </a:prstGeom>
        </p:spPr>
        <p:txBody>
          <a:bodyPr vert="horz" lIns="121920" tIns="60960" rIns="121920" bIns="6096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C6B7B3CB-E3BA-F74C-AB76-86EFC5843CD6}" type="slidenum">
              <a:rPr lang="fr-FR" sz="1200">
                <a:solidFill>
                  <a:prstClr val="white"/>
                </a:solidFill>
                <a:latin typeface="Calibri"/>
              </a:rPr>
              <a:pPr defTabSz="609585"/>
              <a:t>14</a:t>
            </a:fld>
            <a:endParaRPr lang="fr-FR" sz="1200">
              <a:solidFill>
                <a:prstClr val="white"/>
              </a:solidFill>
              <a:latin typeface="Calibri"/>
            </a:endParaRPr>
          </a:p>
        </p:txBody>
      </p:sp>
      <p:sp>
        <p:nvSpPr>
          <p:cNvPr id="9" name="Rectangle à coins arrondis 8"/>
          <p:cNvSpPr/>
          <p:nvPr/>
        </p:nvSpPr>
        <p:spPr>
          <a:xfrm>
            <a:off x="1801287" y="1988841"/>
            <a:ext cx="3543300" cy="433916"/>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a:solidFill>
                  <a:prstClr val="white"/>
                </a:solidFill>
                <a:latin typeface="Calibri"/>
              </a:rPr>
              <a:t>OUI (proposition d’admission)</a:t>
            </a:r>
          </a:p>
        </p:txBody>
      </p:sp>
      <p:sp>
        <p:nvSpPr>
          <p:cNvPr id="10" name="Rectangle à coins arrondis 9"/>
          <p:cNvSpPr/>
          <p:nvPr/>
        </p:nvSpPr>
        <p:spPr>
          <a:xfrm>
            <a:off x="1809754" y="2676755"/>
            <a:ext cx="3543300" cy="43180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Calibri"/>
              </a:rPr>
              <a:t>En attente d’une place</a:t>
            </a:r>
          </a:p>
        </p:txBody>
      </p:sp>
      <p:sp>
        <p:nvSpPr>
          <p:cNvPr id="11" name="ZoneTexte 13"/>
          <p:cNvSpPr txBox="1">
            <a:spLocks noChangeArrowheads="1"/>
          </p:cNvSpPr>
          <p:nvPr/>
        </p:nvSpPr>
        <p:spPr bwMode="auto">
          <a:xfrm>
            <a:off x="3321054" y="2342323"/>
            <a:ext cx="9419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609585" eaLnBrk="1" hangingPunct="1">
              <a:spcBef>
                <a:spcPct val="0"/>
              </a:spcBef>
              <a:buSzTx/>
              <a:buNone/>
              <a:defRPr/>
            </a:pPr>
            <a:r>
              <a:rPr lang="fr-FR" altLang="fr-FR" sz="1600" b="1" kern="0">
                <a:solidFill>
                  <a:srgbClr val="3D566E"/>
                </a:solidFill>
              </a:rPr>
              <a:t>ou</a:t>
            </a:r>
          </a:p>
        </p:txBody>
      </p:sp>
      <p:sp>
        <p:nvSpPr>
          <p:cNvPr id="12" name="Flèche droite 11"/>
          <p:cNvSpPr/>
          <p:nvPr/>
        </p:nvSpPr>
        <p:spPr>
          <a:xfrm>
            <a:off x="5513918" y="2084090"/>
            <a:ext cx="895349" cy="275167"/>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prstClr val="white"/>
              </a:solidFill>
              <a:latin typeface="Calibri"/>
            </a:endParaRPr>
          </a:p>
        </p:txBody>
      </p:sp>
      <p:sp>
        <p:nvSpPr>
          <p:cNvPr id="13" name="Rectangle à coins arrondis 12"/>
          <p:cNvSpPr/>
          <p:nvPr/>
        </p:nvSpPr>
        <p:spPr>
          <a:xfrm>
            <a:off x="6559549" y="2085744"/>
            <a:ext cx="4944000" cy="432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r>
              <a:rPr lang="fr-FR" sz="1467" b="1" dirty="0">
                <a:solidFill>
                  <a:srgbClr val="000000"/>
                </a:solidFill>
                <a:latin typeface="Arial"/>
              </a:rPr>
              <a:t>Le candidat accepte la proposition ou y renonce</a:t>
            </a:r>
          </a:p>
        </p:txBody>
      </p:sp>
      <p:sp>
        <p:nvSpPr>
          <p:cNvPr id="15" name="Rectangle à coins arrondis 14"/>
          <p:cNvSpPr/>
          <p:nvPr/>
        </p:nvSpPr>
        <p:spPr>
          <a:xfrm>
            <a:off x="1809754" y="3349855"/>
            <a:ext cx="3543300" cy="43180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a:solidFill>
                  <a:srgbClr val="3D566E"/>
                </a:solidFill>
                <a:latin typeface="Calibri"/>
              </a:rPr>
              <a:t>Non</a:t>
            </a:r>
          </a:p>
        </p:txBody>
      </p:sp>
      <p:sp>
        <p:nvSpPr>
          <p:cNvPr id="16" name="ZoneTexte 35"/>
          <p:cNvSpPr txBox="1">
            <a:spLocks noChangeArrowheads="1"/>
          </p:cNvSpPr>
          <p:nvPr/>
        </p:nvSpPr>
        <p:spPr bwMode="auto">
          <a:xfrm>
            <a:off x="3321054" y="3015423"/>
            <a:ext cx="9419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609585" eaLnBrk="1" hangingPunct="1">
              <a:spcBef>
                <a:spcPct val="0"/>
              </a:spcBef>
              <a:buSzTx/>
              <a:buNone/>
              <a:defRPr/>
            </a:pPr>
            <a:r>
              <a:rPr lang="fr-FR" altLang="fr-FR" sz="1600" b="1" kern="0">
                <a:solidFill>
                  <a:srgbClr val="3D566E"/>
                </a:solidFill>
              </a:rPr>
              <a:t>ou</a:t>
            </a:r>
          </a:p>
        </p:txBody>
      </p:sp>
      <p:sp>
        <p:nvSpPr>
          <p:cNvPr id="18" name="Flèche droite 17"/>
          <p:cNvSpPr/>
          <p:nvPr/>
        </p:nvSpPr>
        <p:spPr>
          <a:xfrm>
            <a:off x="5513918" y="2744490"/>
            <a:ext cx="895349" cy="275167"/>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prstClr val="white"/>
              </a:solidFill>
              <a:latin typeface="Calibri"/>
            </a:endParaRPr>
          </a:p>
        </p:txBody>
      </p:sp>
      <p:sp>
        <p:nvSpPr>
          <p:cNvPr id="19" name="Rectangle à coins arrondis 18"/>
          <p:cNvSpPr/>
          <p:nvPr/>
        </p:nvSpPr>
        <p:spPr>
          <a:xfrm>
            <a:off x="6559549" y="2691572"/>
            <a:ext cx="4944000" cy="4318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r>
              <a:rPr lang="fr-FR" sz="1467" b="1" dirty="0">
                <a:solidFill>
                  <a:srgbClr val="000000"/>
                </a:solidFill>
                <a:latin typeface="Arial"/>
              </a:rPr>
              <a:t>Le candidat maintient le vœu en attente ou y renonce</a:t>
            </a:r>
          </a:p>
        </p:txBody>
      </p:sp>
      <p:sp>
        <p:nvSpPr>
          <p:cNvPr id="20" name="Rectangle à coins arrondis 19"/>
          <p:cNvSpPr/>
          <p:nvPr/>
        </p:nvSpPr>
        <p:spPr>
          <a:xfrm>
            <a:off x="1813987" y="4276651"/>
            <a:ext cx="3543300" cy="433916"/>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a:solidFill>
                  <a:prstClr val="white"/>
                </a:solidFill>
                <a:latin typeface="Calibri"/>
              </a:rPr>
              <a:t>OUI (proposition d’admission)</a:t>
            </a:r>
          </a:p>
        </p:txBody>
      </p:sp>
      <p:sp>
        <p:nvSpPr>
          <p:cNvPr id="21" name="Rectangle à coins arrondis 20"/>
          <p:cNvSpPr/>
          <p:nvPr/>
        </p:nvSpPr>
        <p:spPr>
          <a:xfrm>
            <a:off x="1822454" y="4964565"/>
            <a:ext cx="3543300" cy="43180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r>
              <a:rPr lang="fr-FR" sz="1600" b="1" kern="0" dirty="0">
                <a:solidFill>
                  <a:prstClr val="white"/>
                </a:solidFill>
                <a:latin typeface="Calibri"/>
              </a:rPr>
              <a:t>OUI-SI</a:t>
            </a:r>
            <a:r>
              <a:rPr lang="fr-FR" sz="1600" b="1" kern="0" dirty="0">
                <a:solidFill>
                  <a:srgbClr val="E1000F"/>
                </a:solidFill>
                <a:latin typeface="Calibri"/>
              </a:rPr>
              <a:t>*</a:t>
            </a:r>
            <a:r>
              <a:rPr lang="fr-FR" sz="1600" b="1" kern="0" dirty="0">
                <a:solidFill>
                  <a:prstClr val="white"/>
                </a:solidFill>
                <a:latin typeface="Calibri"/>
              </a:rPr>
              <a:t> (proposition d’admission)</a:t>
            </a:r>
          </a:p>
        </p:txBody>
      </p:sp>
      <p:sp>
        <p:nvSpPr>
          <p:cNvPr id="22" name="ZoneTexte 41"/>
          <p:cNvSpPr txBox="1">
            <a:spLocks noChangeArrowheads="1"/>
          </p:cNvSpPr>
          <p:nvPr/>
        </p:nvSpPr>
        <p:spPr bwMode="auto">
          <a:xfrm>
            <a:off x="3333754" y="4798294"/>
            <a:ext cx="9419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609585" eaLnBrk="1" hangingPunct="1">
              <a:spcBef>
                <a:spcPct val="0"/>
              </a:spcBef>
              <a:buSzTx/>
              <a:buNone/>
              <a:defRPr/>
            </a:pPr>
            <a:r>
              <a:rPr lang="fr-FR" altLang="fr-FR" sz="1600" b="1" kern="0">
                <a:solidFill>
                  <a:srgbClr val="3D566E"/>
                </a:solidFill>
              </a:rPr>
              <a:t>ou</a:t>
            </a:r>
          </a:p>
        </p:txBody>
      </p:sp>
      <p:sp>
        <p:nvSpPr>
          <p:cNvPr id="23" name="Flèche droite 22"/>
          <p:cNvSpPr/>
          <p:nvPr/>
        </p:nvSpPr>
        <p:spPr>
          <a:xfrm>
            <a:off x="5526618" y="4371901"/>
            <a:ext cx="895349" cy="275167"/>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srgbClr val="3D566E"/>
              </a:solidFill>
              <a:latin typeface="Calibri"/>
            </a:endParaRPr>
          </a:p>
        </p:txBody>
      </p:sp>
      <p:sp>
        <p:nvSpPr>
          <p:cNvPr id="25" name="Rectangle à coins arrondis 24"/>
          <p:cNvSpPr/>
          <p:nvPr/>
        </p:nvSpPr>
        <p:spPr>
          <a:xfrm>
            <a:off x="1775521" y="5613349"/>
            <a:ext cx="3543300" cy="43180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r>
              <a:rPr lang="fr-FR" sz="1600" b="1" kern="0">
                <a:solidFill>
                  <a:prstClr val="white"/>
                </a:solidFill>
                <a:latin typeface="Calibri"/>
              </a:rPr>
              <a:t>En attente d’une place</a:t>
            </a:r>
          </a:p>
        </p:txBody>
      </p:sp>
      <p:sp>
        <p:nvSpPr>
          <p:cNvPr id="26" name="ZoneTexte 46"/>
          <p:cNvSpPr txBox="1">
            <a:spLocks noChangeArrowheads="1"/>
          </p:cNvSpPr>
          <p:nvPr/>
        </p:nvSpPr>
        <p:spPr bwMode="auto">
          <a:xfrm>
            <a:off x="3333754" y="5471394"/>
            <a:ext cx="9419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defTabSz="609585" eaLnBrk="1" hangingPunct="1">
              <a:spcBef>
                <a:spcPct val="0"/>
              </a:spcBef>
              <a:buSzTx/>
              <a:buNone/>
              <a:defRPr/>
            </a:pPr>
            <a:r>
              <a:rPr lang="fr-FR" altLang="fr-FR" sz="1600" b="1" kern="0">
                <a:solidFill>
                  <a:srgbClr val="3D566E"/>
                </a:solidFill>
              </a:rPr>
              <a:t>ou</a:t>
            </a:r>
          </a:p>
        </p:txBody>
      </p:sp>
      <p:sp>
        <p:nvSpPr>
          <p:cNvPr id="28" name="Flèche droite 27"/>
          <p:cNvSpPr/>
          <p:nvPr/>
        </p:nvSpPr>
        <p:spPr>
          <a:xfrm>
            <a:off x="5526618" y="5032301"/>
            <a:ext cx="895349" cy="275167"/>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srgbClr val="3D566E"/>
              </a:solidFill>
              <a:latin typeface="Calibri"/>
            </a:endParaRPr>
          </a:p>
        </p:txBody>
      </p:sp>
      <p:sp>
        <p:nvSpPr>
          <p:cNvPr id="29" name="Flèche droite 28"/>
          <p:cNvSpPr/>
          <p:nvPr/>
        </p:nvSpPr>
        <p:spPr>
          <a:xfrm>
            <a:off x="5513918" y="5705401"/>
            <a:ext cx="895349" cy="275167"/>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srgbClr val="3D566E"/>
              </a:solidFill>
              <a:latin typeface="Calibri"/>
            </a:endParaRPr>
          </a:p>
        </p:txBody>
      </p:sp>
      <p:sp>
        <p:nvSpPr>
          <p:cNvPr id="30" name="Espace réservé du texte 2"/>
          <p:cNvSpPr txBox="1">
            <a:spLocks/>
          </p:cNvSpPr>
          <p:nvPr/>
        </p:nvSpPr>
        <p:spPr>
          <a:xfrm>
            <a:off x="556258" y="3846672"/>
            <a:ext cx="10879909" cy="650021"/>
          </a:xfrm>
          <a:prstGeom prst="rect">
            <a:avLst/>
          </a:prstGeom>
        </p:spPr>
        <p:txBody>
          <a:bodyPr vert="horz" lIns="121920" tIns="60960" rIns="121920" bIns="6096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7061" indent="-237061" defTabSz="609585"/>
            <a:r>
              <a:rPr lang="fr-FR" sz="1867" b="1" dirty="0">
                <a:solidFill>
                  <a:srgbClr val="000091"/>
                </a:solidFill>
                <a:latin typeface="Calibri"/>
              </a:rPr>
              <a:t>Formation non sélective (licences, PPPE, PASS) </a:t>
            </a:r>
            <a:endParaRPr lang="fr-FR" sz="2400" b="1" dirty="0">
              <a:solidFill>
                <a:srgbClr val="000091"/>
              </a:solidFill>
              <a:latin typeface="Calibri"/>
            </a:endParaRPr>
          </a:p>
        </p:txBody>
      </p:sp>
      <p:sp>
        <p:nvSpPr>
          <p:cNvPr id="33" name="Rectangle à coins arrondis 32"/>
          <p:cNvSpPr/>
          <p:nvPr/>
        </p:nvSpPr>
        <p:spPr>
          <a:xfrm>
            <a:off x="6578444" y="4283057"/>
            <a:ext cx="4944000" cy="432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r>
              <a:rPr lang="fr-FR" sz="1467" b="1">
                <a:solidFill>
                  <a:srgbClr val="000000"/>
                </a:solidFill>
                <a:latin typeface="Arial"/>
              </a:rPr>
              <a:t>Le candidat accepte la proposition ou y renonce</a:t>
            </a:r>
          </a:p>
        </p:txBody>
      </p:sp>
      <p:sp>
        <p:nvSpPr>
          <p:cNvPr id="34" name="Rectangle à coins arrondis 33"/>
          <p:cNvSpPr/>
          <p:nvPr/>
        </p:nvSpPr>
        <p:spPr>
          <a:xfrm>
            <a:off x="6611516" y="4939932"/>
            <a:ext cx="4944000" cy="432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r>
              <a:rPr lang="fr-FR" sz="1467" b="1">
                <a:solidFill>
                  <a:srgbClr val="000000"/>
                </a:solidFill>
                <a:latin typeface="Arial"/>
              </a:rPr>
              <a:t>Le candidat accepte la proposition ou y renonce</a:t>
            </a:r>
          </a:p>
        </p:txBody>
      </p:sp>
      <p:sp>
        <p:nvSpPr>
          <p:cNvPr id="35" name="Rectangle à coins arrondis 34"/>
          <p:cNvSpPr/>
          <p:nvPr/>
        </p:nvSpPr>
        <p:spPr>
          <a:xfrm>
            <a:off x="6592621" y="5524789"/>
            <a:ext cx="4944000" cy="4318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r>
              <a:rPr lang="fr-FR" sz="1467" b="1">
                <a:solidFill>
                  <a:srgbClr val="000000"/>
                </a:solidFill>
                <a:latin typeface="Arial"/>
              </a:rPr>
              <a:t>Le candidat maintient le vœu en attente ou y renonce</a:t>
            </a:r>
          </a:p>
        </p:txBody>
      </p:sp>
      <p:sp>
        <p:nvSpPr>
          <p:cNvPr id="2" name="ZoneTexte 1"/>
          <p:cNvSpPr txBox="1"/>
          <p:nvPr/>
        </p:nvSpPr>
        <p:spPr>
          <a:xfrm flipH="1">
            <a:off x="172277" y="6231833"/>
            <a:ext cx="12019723" cy="548933"/>
          </a:xfrm>
          <a:prstGeom prst="rect">
            <a:avLst/>
          </a:prstGeom>
          <a:solidFill>
            <a:schemeClr val="bg1"/>
          </a:solidFill>
        </p:spPr>
        <p:txBody>
          <a:bodyPr wrap="square" rtlCol="0">
            <a:spAutoFit/>
          </a:bodyPr>
          <a:lstStyle/>
          <a:p>
            <a:pPr defTabSz="1219170"/>
            <a:r>
              <a:rPr lang="fr-FR" sz="1467" b="1" dirty="0">
                <a:solidFill>
                  <a:srgbClr val="EC130E"/>
                </a:solidFill>
                <a:latin typeface="Arial"/>
              </a:rPr>
              <a:t>*</a:t>
            </a:r>
            <a:r>
              <a:rPr lang="fr-FR" sz="1467" dirty="0">
                <a:solidFill>
                  <a:srgbClr val="0C5076"/>
                </a:solidFill>
                <a:latin typeface="Arial"/>
              </a:rPr>
              <a:t> </a:t>
            </a:r>
            <a:r>
              <a:rPr lang="fr-FR" sz="1467" dirty="0">
                <a:solidFill>
                  <a:srgbClr val="000000"/>
                </a:solidFill>
                <a:latin typeface="Arial"/>
              </a:rPr>
              <a:t>Oui-si : le candidat est accepté à condition de suivre un parcours de réussite (remise à niveau, tutorat..) </a:t>
            </a:r>
          </a:p>
          <a:p>
            <a:pPr defTabSz="1219170"/>
            <a:r>
              <a:rPr lang="fr-FR" sz="1500" b="1" dirty="0">
                <a:solidFill>
                  <a:srgbClr val="FF0000"/>
                </a:solidFill>
                <a:latin typeface="Arial"/>
              </a:rPr>
              <a:t>EVITER DE VALIDER VOS REPONSES SUR VOS TELEPHONES UTILISER PLUTÔT DES ORDIS AU LYCEE CHEZ VOUS OU AU CIO</a:t>
            </a:r>
          </a:p>
        </p:txBody>
      </p:sp>
      <p:sp>
        <p:nvSpPr>
          <p:cNvPr id="32" name="Titre 1"/>
          <p:cNvSpPr>
            <a:spLocks noGrp="1"/>
          </p:cNvSpPr>
          <p:nvPr>
            <p:ph type="title"/>
          </p:nvPr>
        </p:nvSpPr>
        <p:spPr>
          <a:xfrm>
            <a:off x="487752" y="1112383"/>
            <a:ext cx="11712001" cy="596819"/>
          </a:xfrm>
        </p:spPr>
        <p:txBody>
          <a:bodyPr/>
          <a:lstStyle/>
          <a:p>
            <a:r>
              <a:rPr lang="fr-FR" sz="3200" dirty="0"/>
              <a:t>Les réponses des formations et les choix des candidats</a:t>
            </a:r>
          </a:p>
        </p:txBody>
      </p:sp>
      <p:sp>
        <p:nvSpPr>
          <p:cNvPr id="31" name="Rectangle à coins arrondis 30"/>
          <p:cNvSpPr/>
          <p:nvPr/>
        </p:nvSpPr>
        <p:spPr>
          <a:xfrm>
            <a:off x="1797054" y="1986613"/>
            <a:ext cx="3543300" cy="433916"/>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Calibri"/>
              </a:rPr>
              <a:t>OUI (proposition d’admission)</a:t>
            </a:r>
          </a:p>
        </p:txBody>
      </p:sp>
      <p:sp>
        <p:nvSpPr>
          <p:cNvPr id="36" name="Rectangle à coins arrondis 35"/>
          <p:cNvSpPr/>
          <p:nvPr/>
        </p:nvSpPr>
        <p:spPr>
          <a:xfrm>
            <a:off x="1809754" y="4274423"/>
            <a:ext cx="3543300" cy="433916"/>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r>
              <a:rPr lang="fr-FR" sz="1600" b="1" kern="0" dirty="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998" y="1200001"/>
            <a:ext cx="11712001" cy="596819"/>
          </a:xfrm>
        </p:spPr>
        <p:txBody>
          <a:bodyPr/>
          <a:lstStyle/>
          <a:p>
            <a:r>
              <a:rPr lang="fr-FR" sz="3200" dirty="0"/>
              <a:t>Comment répondre aux propositions d’admission ? </a:t>
            </a:r>
          </a:p>
        </p:txBody>
      </p:sp>
      <p:sp>
        <p:nvSpPr>
          <p:cNvPr id="3" name="Espace réservé du contenu 2"/>
          <p:cNvSpPr>
            <a:spLocks noGrp="1"/>
          </p:cNvSpPr>
          <p:nvPr>
            <p:ph sz="quarter" idx="4294967295"/>
          </p:nvPr>
        </p:nvSpPr>
        <p:spPr>
          <a:xfrm>
            <a:off x="456448" y="1867429"/>
            <a:ext cx="11496203" cy="4485171"/>
          </a:xfrm>
        </p:spPr>
        <p:txBody>
          <a:bodyPr/>
          <a:lstStyle/>
          <a:p>
            <a:pPr marL="237061" indent="-237061" defTabSz="609585">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 lycéen ne reçoit que des réponses « en attente »</a:t>
            </a:r>
          </a:p>
          <a:p>
            <a:pPr marL="990575" lvl="1" indent="-380990" defTabSz="609585">
              <a:spcBef>
                <a:spcPct val="20000"/>
              </a:spcBef>
              <a:spcAft>
                <a:spcPts val="0"/>
              </a:spcAft>
              <a:buClr>
                <a:srgbClr val="FF0000"/>
              </a:buClr>
            </a:pPr>
            <a:r>
              <a:rPr lang="fr-FR" sz="2133" dirty="0"/>
              <a:t>des</a:t>
            </a:r>
            <a:r>
              <a:rPr lang="fr-FR" sz="2133" dirty="0">
                <a:solidFill>
                  <a:srgbClr val="0C5076"/>
                </a:solidFill>
              </a:rPr>
              <a:t> </a:t>
            </a:r>
            <a:r>
              <a:rPr lang="fr-FR" sz="2133" dirty="0"/>
              <a:t>indicateurs</a:t>
            </a:r>
            <a:r>
              <a:rPr lang="fr-FR" sz="2133" dirty="0">
                <a:solidFill>
                  <a:srgbClr val="0C5076"/>
                </a:solidFill>
              </a:rPr>
              <a:t> </a:t>
            </a:r>
            <a:r>
              <a:rPr lang="fr-FR" sz="2133" dirty="0">
                <a:solidFill>
                  <a:schemeClr val="tx1"/>
                </a:solidFill>
              </a:rPr>
              <a:t>s’affichent dans son dossier pour chaque vœu en attente et l’aident à </a:t>
            </a:r>
            <a:r>
              <a:rPr lang="fr-FR" sz="2133" dirty="0"/>
              <a:t>suivre sa situation </a:t>
            </a:r>
            <a:r>
              <a:rPr lang="fr-FR" sz="2133" dirty="0">
                <a:solidFill>
                  <a:schemeClr val="tx1"/>
                </a:solidFill>
              </a:rPr>
              <a:t>qui évolue jusqu’au 13 juillet 2023 en fonction des places libérées par d’autres candidats</a:t>
            </a:r>
            <a:r>
              <a:rPr lang="fr-FR" sz="533" dirty="0">
                <a:solidFill>
                  <a:schemeClr val="tx1"/>
                </a:solidFill>
              </a:rPr>
              <a:t>    </a:t>
            </a:r>
            <a:endParaRPr lang="fr-FR" sz="2133" dirty="0">
              <a:solidFill>
                <a:srgbClr val="3D566E"/>
              </a:solidFill>
              <a:cs typeface="Arial"/>
            </a:endParaRPr>
          </a:p>
          <a:p>
            <a:pPr marL="237061" indent="-237061" defTabSz="609585">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 lycéen ne reçoit que des réponses négatives (dans le cas où il n’a formulé que des vœux pour des formations sélectives)</a:t>
            </a:r>
          </a:p>
          <a:p>
            <a:pPr marL="990575" lvl="1" indent="-380990" defTabSz="609585">
              <a:spcBef>
                <a:spcPct val="20000"/>
              </a:spcBef>
              <a:spcAft>
                <a:spcPts val="0"/>
              </a:spcAft>
              <a:buClr>
                <a:srgbClr val="FF0000"/>
              </a:buClr>
            </a:pPr>
            <a:r>
              <a:rPr lang="fr-FR" sz="2133" dirty="0">
                <a:solidFill>
                  <a:schemeClr val="tx1"/>
                </a:solidFill>
              </a:rPr>
              <a:t>dès le 1</a:t>
            </a:r>
            <a:r>
              <a:rPr lang="fr-FR" sz="2133" baseline="30000" dirty="0">
                <a:solidFill>
                  <a:schemeClr val="tx1"/>
                </a:solidFill>
              </a:rPr>
              <a:t>er</a:t>
            </a:r>
            <a:r>
              <a:rPr lang="fr-FR" sz="2133" dirty="0">
                <a:solidFill>
                  <a:schemeClr val="tx1"/>
                </a:solidFill>
              </a:rPr>
              <a:t> juin 2023, il peut demander un conseil ou un accompagnement individuel ou collectif dans son lycée ou dans un CIO pour envisager d’autres choix de formation et préparer la phase complémentaire à partir du 15 juin 2023. </a:t>
            </a:r>
            <a:endParaRPr lang="fr-FR" sz="2400" dirty="0">
              <a:solidFill>
                <a:schemeClr val="tx1"/>
              </a:solidFill>
            </a:endParaRPr>
          </a:p>
          <a:p>
            <a:pPr marL="237061" indent="-237061" defTabSz="609585">
              <a:spcAft>
                <a:spcPts val="0"/>
              </a:spcAft>
              <a:buClr>
                <a:srgbClr val="FF0000"/>
              </a:buClr>
              <a:buSzPct val="100000"/>
              <a:buFont typeface="Lucida Grande"/>
              <a:buChar char="&gt;"/>
            </a:pPr>
            <a:endParaRPr lang="fr-FR" sz="1467" dirty="0">
              <a:solidFill>
                <a:srgbClr val="3D566E"/>
              </a:solidFill>
            </a:endParaRPr>
          </a:p>
        </p:txBody>
      </p:sp>
      <p:sp>
        <p:nvSpPr>
          <p:cNvPr id="6" name="Espace réservé du numéro de diapositive 5"/>
          <p:cNvSpPr>
            <a:spLocks noGrp="1"/>
          </p:cNvSpPr>
          <p:nvPr>
            <p:ph type="sldNum" sz="quarter" idx="12"/>
          </p:nvPr>
        </p:nvSpPr>
        <p:spPr/>
        <p:txBody>
          <a:bodyPr/>
          <a:lstStyle/>
          <a:p>
            <a:pPr defTabSz="1219170"/>
            <a:fld id="{733122C9-A0B9-462F-8757-0847AD287B63}" type="slidenum">
              <a:rPr lang="fr-FR">
                <a:latin typeface="Arial"/>
              </a:rPr>
              <a:pPr defTabSz="1219170"/>
              <a:t>15</a:t>
            </a:fld>
            <a:endParaRPr lang="fr-FR">
              <a:latin typeface="Arial"/>
            </a:endParaRPr>
          </a:p>
        </p:txBody>
      </p:sp>
      <p:sp>
        <p:nvSpPr>
          <p:cNvPr id="7" name="Rectangle à coins arrondis 6"/>
          <p:cNvSpPr/>
          <p:nvPr/>
        </p:nvSpPr>
        <p:spPr>
          <a:xfrm>
            <a:off x="609600" y="5319191"/>
            <a:ext cx="10922000" cy="912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121920" tIns="60960" rIns="121920" bIns="60960" anchor="ctr"/>
          <a:lstStyle/>
          <a:p>
            <a:pPr defTabSz="1219170">
              <a:defRPr/>
            </a:pPr>
            <a:r>
              <a:rPr lang="fr-FR" sz="2133" b="1" u="sng" dirty="0">
                <a:solidFill>
                  <a:srgbClr val="FFFFFF"/>
                </a:solidFill>
                <a:latin typeface="Arial"/>
              </a:rPr>
              <a:t>A savoir</a:t>
            </a:r>
            <a:r>
              <a:rPr lang="fr-FR" sz="2133" dirty="0">
                <a:solidFill>
                  <a:srgbClr val="FFFFFF"/>
                </a:solidFill>
                <a:latin typeface="Arial"/>
              </a:rPr>
              <a:t> : la phase complémentaire permet de formuler jusqu’à 10 </a:t>
            </a:r>
            <a:r>
              <a:rPr lang="fr-FR" sz="2133" b="1" u="sng" dirty="0">
                <a:solidFill>
                  <a:srgbClr val="FFFFFF"/>
                </a:solidFill>
                <a:latin typeface="Arial"/>
              </a:rPr>
              <a:t>nouveaux</a:t>
            </a:r>
            <a:r>
              <a:rPr lang="fr-FR" sz="2133" dirty="0">
                <a:solidFill>
                  <a:srgbClr val="FFFFFF"/>
                </a:solidFill>
                <a:latin typeface="Arial"/>
              </a:rPr>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999" y="1028733"/>
            <a:ext cx="11232000" cy="596819"/>
          </a:xfrm>
        </p:spPr>
        <p:txBody>
          <a:bodyPr/>
          <a:lstStyle/>
          <a:p>
            <a:r>
              <a:rPr lang="fr-FR" sz="3200" dirty="0"/>
              <a:t>Des solutions pour les candidats qui n’ont pas reçu de proposition d’admission </a:t>
            </a:r>
          </a:p>
        </p:txBody>
      </p:sp>
      <p:sp>
        <p:nvSpPr>
          <p:cNvPr id="3" name="Espace réservé du contenu 2"/>
          <p:cNvSpPr>
            <a:spLocks noGrp="1"/>
          </p:cNvSpPr>
          <p:nvPr>
            <p:ph sz="quarter" idx="4294967295"/>
          </p:nvPr>
        </p:nvSpPr>
        <p:spPr>
          <a:xfrm>
            <a:off x="469150" y="2096432"/>
            <a:ext cx="11483501" cy="4581181"/>
          </a:xfrm>
        </p:spPr>
        <p:txBody>
          <a:bodyPr/>
          <a:lstStyle/>
          <a:p>
            <a:pPr lvl="0"/>
            <a:r>
              <a:rPr lang="fr-FR" sz="2000" b="1" dirty="0">
                <a:solidFill>
                  <a:srgbClr val="EC130E"/>
                </a:solidFill>
              </a:rPr>
              <a:t>&gt;</a:t>
            </a:r>
            <a:r>
              <a:rPr lang="fr-FR" sz="2000" b="1" dirty="0"/>
              <a:t> </a:t>
            </a:r>
            <a:r>
              <a:rPr lang="fr-FR" sz="2000" b="1" dirty="0">
                <a:solidFill>
                  <a:schemeClr val="bg1"/>
                </a:solidFill>
                <a:highlight>
                  <a:srgbClr val="0000FF"/>
                </a:highlight>
              </a:rPr>
              <a:t>Dès le 1</a:t>
            </a:r>
            <a:r>
              <a:rPr lang="fr-FR" sz="2000" b="1" baseline="30000" dirty="0">
                <a:solidFill>
                  <a:schemeClr val="bg1"/>
                </a:solidFill>
                <a:highlight>
                  <a:srgbClr val="0000FF"/>
                </a:highlight>
              </a:rPr>
              <a:t>er</a:t>
            </a:r>
            <a:r>
              <a:rPr lang="fr-FR" sz="2000" b="1" dirty="0">
                <a:solidFill>
                  <a:schemeClr val="bg1"/>
                </a:solidFill>
                <a:highlight>
                  <a:srgbClr val="0000FF"/>
                </a:highlight>
              </a:rPr>
              <a:t> juin 2023 </a:t>
            </a:r>
            <a:r>
              <a:rPr lang="fr-FR" sz="2000" dirty="0"/>
              <a:t>: </a:t>
            </a:r>
            <a:r>
              <a:rPr lang="fr-FR" sz="2000" dirty="0">
                <a:solidFill>
                  <a:schemeClr val="tx1"/>
                </a:solidFill>
              </a:rPr>
              <a:t>les lycéens qui n'ont fait que des demandes en formations sélectives et qui n’ont reçu que des réponses négatives peuvent </a:t>
            </a:r>
            <a:r>
              <a:rPr lang="fr-FR" sz="2000" b="1" dirty="0"/>
              <a:t>demander</a:t>
            </a:r>
            <a:r>
              <a:rPr lang="fr-FR" sz="2000" dirty="0"/>
              <a:t> </a:t>
            </a:r>
            <a:r>
              <a:rPr lang="fr-FR" sz="2000" b="1" dirty="0"/>
              <a:t>un accompagnement individuel ou collectif au lycée ou dans un CIO</a:t>
            </a:r>
            <a:r>
              <a:rPr lang="fr-FR" sz="2000" dirty="0"/>
              <a:t> </a:t>
            </a:r>
            <a:r>
              <a:rPr lang="fr-FR" sz="2000" b="1" dirty="0"/>
              <a:t>pour définir un nouveau projet d’orientation et préparer la phase complémentaire</a:t>
            </a:r>
          </a:p>
          <a:p>
            <a:pPr lvl="0"/>
            <a:endParaRPr lang="fr-FR" sz="1067" dirty="0"/>
          </a:p>
          <a:p>
            <a:pPr lvl="0"/>
            <a:r>
              <a:rPr lang="fr-FR" sz="2000" b="1" dirty="0">
                <a:solidFill>
                  <a:srgbClr val="EC130E"/>
                </a:solidFill>
              </a:rPr>
              <a:t>&gt;</a:t>
            </a:r>
            <a:r>
              <a:rPr lang="fr-FR" sz="2000" b="1" dirty="0"/>
              <a:t> </a:t>
            </a:r>
            <a:r>
              <a:rPr lang="fr-FR" sz="2000" b="1" dirty="0">
                <a:solidFill>
                  <a:schemeClr val="bg1"/>
                </a:solidFill>
                <a:highlight>
                  <a:srgbClr val="0000FF"/>
                </a:highlight>
              </a:rPr>
              <a:t>Du 15 juin au 12 septembre 2023 </a:t>
            </a:r>
            <a:r>
              <a:rPr lang="fr-FR" sz="2000" dirty="0"/>
              <a:t>: </a:t>
            </a:r>
            <a:r>
              <a:rPr lang="fr-FR" sz="2000" dirty="0">
                <a:solidFill>
                  <a:schemeClr val="tx1"/>
                </a:solidFill>
              </a:rPr>
              <a:t>pendant la </a:t>
            </a:r>
            <a:r>
              <a:rPr lang="fr-FR" sz="2000" b="1" dirty="0"/>
              <a:t>phase complémentaire</a:t>
            </a:r>
            <a:r>
              <a:rPr lang="fr-FR" sz="2000" dirty="0">
                <a:solidFill>
                  <a:schemeClr val="tx1"/>
                </a:solidFill>
              </a:rPr>
              <a:t>, les lycéens peuvent </a:t>
            </a:r>
            <a:r>
              <a:rPr lang="fr-FR" sz="2000" b="1" dirty="0"/>
              <a:t>formuler jusqu’à 10 nouveaux vœux et répondre aux propositions dans des formations disposant de places disponibles</a:t>
            </a:r>
          </a:p>
          <a:p>
            <a:pPr lvl="0"/>
            <a:endParaRPr lang="fr-FR" sz="1067" dirty="0"/>
          </a:p>
          <a:p>
            <a:pPr lvl="0"/>
            <a:r>
              <a:rPr lang="fr-FR" sz="2000" b="1" dirty="0">
                <a:solidFill>
                  <a:srgbClr val="EC130E"/>
                </a:solidFill>
              </a:rPr>
              <a:t>&gt; </a:t>
            </a:r>
            <a:r>
              <a:rPr lang="fr-FR" sz="2000" b="1" dirty="0">
                <a:solidFill>
                  <a:schemeClr val="bg1"/>
                </a:solidFill>
                <a:highlight>
                  <a:srgbClr val="0000FF"/>
                </a:highlight>
              </a:rPr>
              <a:t>A partir du 1</a:t>
            </a:r>
            <a:r>
              <a:rPr lang="fr-FR" sz="2000" b="1" baseline="30000" dirty="0">
                <a:solidFill>
                  <a:schemeClr val="bg1"/>
                </a:solidFill>
                <a:highlight>
                  <a:srgbClr val="0000FF"/>
                </a:highlight>
              </a:rPr>
              <a:t>er </a:t>
            </a:r>
            <a:r>
              <a:rPr lang="fr-FR" sz="2000" b="1" dirty="0">
                <a:solidFill>
                  <a:schemeClr val="bg1"/>
                </a:solidFill>
                <a:highlight>
                  <a:srgbClr val="0000FF"/>
                </a:highlight>
              </a:rPr>
              <a:t>juillet 2023 </a:t>
            </a:r>
            <a:r>
              <a:rPr lang="fr-FR" sz="2000" dirty="0"/>
              <a:t>: </a:t>
            </a:r>
            <a:r>
              <a:rPr lang="fr-FR" sz="2000" dirty="0">
                <a:solidFill>
                  <a:schemeClr val="tx1"/>
                </a:solidFill>
              </a:rPr>
              <a:t>les candidats n’ayant pas eu de proposition peuvent solliciter depuis leur dossier </a:t>
            </a:r>
            <a:r>
              <a:rPr lang="fr-FR" sz="2000" b="1" dirty="0"/>
              <a:t>l’accompagnement de la Commission d’Accès à l’Enseignement Supérieur</a:t>
            </a:r>
            <a:r>
              <a:rPr lang="fr-FR" sz="2000" dirty="0"/>
              <a:t> </a:t>
            </a:r>
            <a:r>
              <a:rPr lang="fr-FR" sz="2000" b="1" dirty="0"/>
              <a:t>(CAES) </a:t>
            </a:r>
            <a:r>
              <a:rPr lang="fr-FR" sz="2000" dirty="0">
                <a:solidFill>
                  <a:schemeClr val="tx1"/>
                </a:solidFill>
              </a:rPr>
              <a:t>de leur académie : elle étudie leur dossier et les aide à trouver une formation au plus près de leur projet en fonction des places disponibles</a:t>
            </a:r>
          </a:p>
        </p:txBody>
      </p:sp>
    </p:spTree>
    <p:extLst>
      <p:ext uri="{BB962C8B-B14F-4D97-AF65-F5344CB8AC3E}">
        <p14:creationId xmlns:p14="http://schemas.microsoft.com/office/powerpoint/2010/main" val="207285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18345A-B910-04A8-9581-C09CA6E12D48}"/>
              </a:ext>
            </a:extLst>
          </p:cNvPr>
          <p:cNvSpPr>
            <a:spLocks noChangeArrowheads="1"/>
          </p:cNvSpPr>
          <p:nvPr/>
        </p:nvSpPr>
        <p:spPr bwMode="auto">
          <a:xfrm>
            <a:off x="2994990" y="1274763"/>
            <a:ext cx="4817097" cy="90170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just" defTabSz="685800" rtl="0" eaLnBrk="0"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fr-FR" altLang="fr-FR" sz="135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rPr>
              <a:t> BTS Conception De Produits Industriels (1 vœu)</a:t>
            </a:r>
          </a:p>
          <a:p>
            <a:pPr marL="342900" marR="0" lvl="1" indent="0" algn="just" defTabSz="6858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fr-FR" altLang="fr-FR" sz="135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a:t>
            </a:r>
            <a:r>
              <a:rPr kumimoji="0" lang="fr-FR" altLang="fr-FR" sz="1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Lycée des Métiers Dorian (Paris 11</a:t>
            </a:r>
            <a:r>
              <a:rPr kumimoji="0" lang="fr-FR" altLang="fr-FR" sz="1200" b="0" i="0" u="none" strike="noStrike" kern="1200" cap="none" spc="0" normalizeH="0" baseline="30000" noProof="0" dirty="0">
                <a:ln>
                  <a:noFill/>
                </a:ln>
                <a:solidFill>
                  <a:srgbClr val="000000"/>
                </a:solidFill>
                <a:effectLst/>
                <a:uLnTx/>
                <a:uFillTx/>
                <a:latin typeface="Bookman Old Style" panose="02050604050505020204" pitchFamily="18" charset="0"/>
                <a:ea typeface="+mn-ea"/>
                <a:cs typeface="+mn-cs"/>
              </a:rPr>
              <a:t>e</a:t>
            </a:r>
            <a:r>
              <a:rPr kumimoji="0" lang="fr-FR" altLang="fr-FR" sz="1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a:t>
            </a:r>
          </a:p>
          <a:p>
            <a:pPr marL="342900" marR="0" lvl="1" indent="0" algn="just" defTabSz="6858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fr-FR" altLang="fr-FR" sz="1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Lycée Jules Ferry (Versailles - 78)</a:t>
            </a:r>
          </a:p>
          <a:p>
            <a:pPr marL="342900" marR="0" lvl="1" indent="0" algn="just" defTabSz="6858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fr-FR" altLang="fr-FR" sz="1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Lycée Diderot (Paris 19e)</a:t>
            </a:r>
            <a:endParaRPr kumimoji="0" lang="fr-FR" altLang="fr-FR" sz="13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Accolade fermante 2">
            <a:extLst>
              <a:ext uri="{FF2B5EF4-FFF2-40B4-BE49-F238E27FC236}">
                <a16:creationId xmlns:a16="http://schemas.microsoft.com/office/drawing/2014/main" id="{B1A43406-15C5-1C40-75C5-C563AEF771B7}"/>
              </a:ext>
            </a:extLst>
          </p:cNvPr>
          <p:cNvSpPr/>
          <p:nvPr/>
        </p:nvSpPr>
        <p:spPr>
          <a:xfrm>
            <a:off x="6223000" y="1536700"/>
            <a:ext cx="215900" cy="5127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5740D672-8F7D-199B-A9BC-3825281ABF5D}"/>
              </a:ext>
            </a:extLst>
          </p:cNvPr>
          <p:cNvSpPr txBox="1"/>
          <p:nvPr/>
        </p:nvSpPr>
        <p:spPr>
          <a:xfrm>
            <a:off x="6530975" y="1601788"/>
            <a:ext cx="1782763" cy="415925"/>
          </a:xfrm>
          <a:prstGeom prst="rect">
            <a:avLst/>
          </a:prstGeom>
          <a:solidFill>
            <a:schemeClr val="tx2">
              <a:lumMod val="20000"/>
              <a:lumOff val="80000"/>
            </a:schemeClr>
          </a:solidFill>
        </p:spPr>
        <p:txBody>
          <a:bodyPr>
            <a:spAutoFit/>
          </a:body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alibri" panose="020F0502020204030204"/>
                <a:ea typeface="+mn-ea"/>
                <a:cs typeface="+mn-cs"/>
              </a:rPr>
              <a:t>3 sous-vœux sur 8 possibles en IDF </a:t>
            </a:r>
          </a:p>
        </p:txBody>
      </p:sp>
      <p:sp>
        <p:nvSpPr>
          <p:cNvPr id="5" name="Rectangle 4">
            <a:extLst>
              <a:ext uri="{FF2B5EF4-FFF2-40B4-BE49-F238E27FC236}">
                <a16:creationId xmlns:a16="http://schemas.microsoft.com/office/drawing/2014/main" id="{173566B9-CDBC-2EA5-8987-B32F8F68FFEA}"/>
              </a:ext>
            </a:extLst>
          </p:cNvPr>
          <p:cNvSpPr>
            <a:spLocks noChangeArrowheads="1"/>
          </p:cNvSpPr>
          <p:nvPr/>
        </p:nvSpPr>
        <p:spPr bwMode="auto">
          <a:xfrm>
            <a:off x="3305175" y="2255838"/>
            <a:ext cx="5562600" cy="530225"/>
          </a:xfrm>
          <a:prstGeom prst="rect">
            <a:avLst/>
          </a:prstGeom>
          <a:noFill/>
          <a:ln>
            <a:noFill/>
          </a:ln>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marR="0" lvl="1" indent="0" algn="just" defTabSz="685800" rtl="0" eaLnBrk="0"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fr-FR" altLang="fr-FR" sz="135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rPr>
              <a:t> DNMADE ESPACE (1 vœu) </a:t>
            </a:r>
            <a:r>
              <a:rPr kumimoji="0" lang="fr-FR" altLang="fr-FR"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342900" marR="0" lvl="1" indent="0" algn="just" defTabSz="6858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fr-FR" altLang="fr-FR" sz="13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fr-FR" altLang="fr-FR" sz="1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Lycée Adolphe </a:t>
            </a:r>
            <a:r>
              <a:rPr kumimoji="0" lang="fr-FR" altLang="fr-FR" sz="12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Chérioux</a:t>
            </a:r>
            <a:r>
              <a:rPr kumimoji="0" lang="fr-FR" altLang="fr-FR" sz="1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(Vitry-sur-Seine - 94)</a:t>
            </a:r>
          </a:p>
        </p:txBody>
      </p:sp>
      <p:sp>
        <p:nvSpPr>
          <p:cNvPr id="8" name="Accolade fermante 7">
            <a:extLst>
              <a:ext uri="{FF2B5EF4-FFF2-40B4-BE49-F238E27FC236}">
                <a16:creationId xmlns:a16="http://schemas.microsoft.com/office/drawing/2014/main" id="{CC36D6D3-83FC-09B6-B0DA-3325E503DE48}"/>
              </a:ext>
            </a:extLst>
          </p:cNvPr>
          <p:cNvSpPr/>
          <p:nvPr/>
        </p:nvSpPr>
        <p:spPr>
          <a:xfrm>
            <a:off x="7273925" y="2498725"/>
            <a:ext cx="217488" cy="190500"/>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CFFDEB85-E2A9-7A52-76D8-827791380386}"/>
              </a:ext>
            </a:extLst>
          </p:cNvPr>
          <p:cNvSpPr txBox="1"/>
          <p:nvPr/>
        </p:nvSpPr>
        <p:spPr>
          <a:xfrm>
            <a:off x="7535863" y="2493963"/>
            <a:ext cx="1566862" cy="254000"/>
          </a:xfrm>
          <a:prstGeom prst="rect">
            <a:avLst/>
          </a:prstGeom>
          <a:solidFill>
            <a:schemeClr val="tx2">
              <a:lumMod val="20000"/>
              <a:lumOff val="80000"/>
            </a:schemeClr>
          </a:solidFill>
        </p:spPr>
        <p:txBody>
          <a:bodyPr>
            <a:spAutoFit/>
          </a:body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alibri" panose="020F0502020204030204"/>
                <a:ea typeface="+mn-ea"/>
                <a:cs typeface="+mn-cs"/>
              </a:rPr>
              <a:t>1 sous-vœux au total </a:t>
            </a:r>
          </a:p>
        </p:txBody>
      </p:sp>
      <p:sp>
        <p:nvSpPr>
          <p:cNvPr id="11" name="ZoneTexte 10">
            <a:extLst>
              <a:ext uri="{FF2B5EF4-FFF2-40B4-BE49-F238E27FC236}">
                <a16:creationId xmlns:a16="http://schemas.microsoft.com/office/drawing/2014/main" id="{11C72994-ACB4-1929-156F-DA8A9B606827}"/>
              </a:ext>
            </a:extLst>
          </p:cNvPr>
          <p:cNvSpPr txBox="1">
            <a:spLocks noChangeArrowheads="1"/>
          </p:cNvSpPr>
          <p:nvPr/>
        </p:nvSpPr>
        <p:spPr bwMode="auto">
          <a:xfrm>
            <a:off x="2546350" y="2846388"/>
            <a:ext cx="9405938" cy="3116262"/>
          </a:xfrm>
          <a:prstGeom prst="rect">
            <a:avLst/>
          </a:prstGeom>
          <a:noFill/>
          <a:ln>
            <a:noFill/>
          </a:ln>
        </p:spPr>
        <p:txBody>
          <a:bodyPr>
            <a:spAutoFit/>
          </a:bodyPr>
          <a:lstStyle>
            <a:lvl1pPr>
              <a:defRPr>
                <a:solidFill>
                  <a:schemeClr val="tx1"/>
                </a:solidFill>
                <a:latin typeface="Calibri" panose="020F0502020204030204" pitchFamily="34" charset="0"/>
              </a:defRPr>
            </a:lvl1pPr>
            <a:lvl2pPr indent="26828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marR="0" lvl="0" indent="-171450" algn="l" defTabSz="685800" rtl="0" eaLnBrk="0" fontAlgn="auto" latinLnBrk="0" hangingPunct="0">
              <a:lnSpc>
                <a:spcPct val="150000"/>
              </a:lnSpc>
              <a:spcBef>
                <a:spcPts val="0"/>
              </a:spcBef>
              <a:spcAft>
                <a:spcPts val="0"/>
              </a:spcAft>
              <a:buClrTx/>
              <a:buSzTx/>
              <a:buFont typeface="Wingdings" panose="05000000000000000000" pitchFamily="2" charset="2"/>
              <a:buChar char="Ø"/>
              <a:tabLst/>
              <a:defRPr/>
            </a:pPr>
            <a:r>
              <a:rPr kumimoji="0" lang="fr-FR" altLang="fr-FR" sz="120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rPr>
              <a:t>FCIL - Technicien sur centre d'usinage bois 3 et 5 axes - Concepteur sur modeleur 3D, (1 vœu)</a:t>
            </a:r>
          </a:p>
          <a:p>
            <a:pPr marL="628650" marR="0" lvl="1" indent="-171450" algn="l" defTabSz="685800" rtl="0" eaLnBrk="0" fontAlgn="auto" latinLnBrk="0" hangingPunct="0">
              <a:lnSpc>
                <a:spcPct val="150000"/>
              </a:lnSpc>
              <a:spcBef>
                <a:spcPts val="0"/>
              </a:spcBef>
              <a:spcAft>
                <a:spcPts val="0"/>
              </a:spcAft>
              <a:buClrTx/>
              <a:buSzTx/>
              <a:buFont typeface="Arial" panose="020B0604020202020204" pitchFamily="34" charset="0"/>
              <a:buChar char="•"/>
              <a:tabLst/>
              <a:defRPr/>
            </a:pPr>
            <a:r>
              <a:rPr kumimoji="0" lang="fr-FR" altLang="fr-FR" sz="105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Lycée professionnel Le Corbusier (Cormeilles-en-Parisis - 95)   (1 </a:t>
            </a:r>
            <a:r>
              <a:rPr kumimoji="0" lang="fr-FR" altLang="fr-FR" sz="1050" b="1" i="0" u="none" strike="noStrike" kern="1200" cap="none" spc="0" normalizeH="0" baseline="0" noProof="0" dirty="0" err="1">
                <a:ln>
                  <a:noFill/>
                </a:ln>
                <a:solidFill>
                  <a:prstClr val="black"/>
                </a:solidFill>
                <a:effectLst/>
                <a:uLnTx/>
                <a:uFillTx/>
                <a:latin typeface="Bookman Old Style" panose="02050604050505020204" pitchFamily="18" charset="0"/>
                <a:ea typeface="+mn-ea"/>
                <a:cs typeface="+mn-cs"/>
              </a:rPr>
              <a:t>sous-voeu</a:t>
            </a:r>
            <a:r>
              <a:rPr kumimoji="0" lang="fr-FR" altLang="fr-FR" sz="105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a:t>
            </a:r>
          </a:p>
          <a:p>
            <a:pPr marL="0" marR="0" lvl="0" indent="0" algn="l" defTabSz="685800" rtl="0" eaLnBrk="0" fontAlgn="auto" latinLnBrk="0" hangingPunct="0">
              <a:lnSpc>
                <a:spcPct val="150000"/>
              </a:lnSpc>
              <a:spcBef>
                <a:spcPts val="0"/>
              </a:spcBef>
              <a:spcAft>
                <a:spcPts val="0"/>
              </a:spcAft>
              <a:buClrTx/>
              <a:buSzTx/>
              <a:buFont typeface="Wingdings" panose="05000000000000000000" pitchFamily="2" charset="2"/>
              <a:buChar char="Ø"/>
              <a:tabLst/>
              <a:defRPr/>
            </a:pPr>
            <a:endParaRPr kumimoji="0" lang="fr-FR" altLang="fr-FR" sz="40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endParaRPr>
          </a:p>
          <a:p>
            <a:pPr marL="0" marR="0" lvl="0" indent="0" algn="l" defTabSz="685800" rtl="0" eaLnBrk="0" fontAlgn="auto" latinLnBrk="0" hangingPunct="0">
              <a:lnSpc>
                <a:spcPct val="150000"/>
              </a:lnSpc>
              <a:spcBef>
                <a:spcPts val="0"/>
              </a:spcBef>
              <a:spcAft>
                <a:spcPts val="0"/>
              </a:spcAft>
              <a:buClrTx/>
              <a:buSzTx/>
              <a:buFont typeface="Wingdings" panose="05000000000000000000" pitchFamily="2" charset="2"/>
              <a:buChar char="Ø"/>
              <a:tabLst/>
              <a:defRPr/>
            </a:pPr>
            <a:r>
              <a:rPr kumimoji="0" lang="fr-FR" altLang="fr-FR" sz="105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rPr>
              <a:t> </a:t>
            </a:r>
            <a:r>
              <a:rPr kumimoji="0" lang="fr-FR" altLang="fr-FR" sz="120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rPr>
              <a:t>DN MADE - Objet - - spécialité : design de produits, objets d'exception et pratiques singulières (1 vœu)</a:t>
            </a:r>
          </a:p>
          <a:p>
            <a:pPr marL="628650" marR="0" lvl="1" indent="-171450" algn="l" defTabSz="685800" rtl="0" eaLnBrk="0" fontAlgn="auto" latinLnBrk="0" hangingPunct="0">
              <a:lnSpc>
                <a:spcPct val="150000"/>
              </a:lnSpc>
              <a:spcBef>
                <a:spcPts val="0"/>
              </a:spcBef>
              <a:spcAft>
                <a:spcPts val="0"/>
              </a:spcAft>
              <a:buClrTx/>
              <a:buSzTx/>
              <a:buFont typeface="Arial" panose="020B0604020202020204" pitchFamily="34" charset="0"/>
              <a:buChar char="•"/>
              <a:tabLst/>
              <a:defRPr/>
            </a:pPr>
            <a:r>
              <a:rPr kumimoji="0" lang="fr-FR" altLang="fr-FR" sz="105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Ecole nationale supérieure des métiers d’arts (Paris 15e) (1 sous-vœu)</a:t>
            </a:r>
          </a:p>
          <a:p>
            <a:pPr marL="0" marR="0" lvl="0" indent="0" algn="l" defTabSz="685800" rtl="0" eaLnBrk="0" fontAlgn="auto" latinLnBrk="0" hangingPunct="0">
              <a:lnSpc>
                <a:spcPct val="150000"/>
              </a:lnSpc>
              <a:spcBef>
                <a:spcPts val="0"/>
              </a:spcBef>
              <a:spcAft>
                <a:spcPts val="0"/>
              </a:spcAft>
              <a:buClrTx/>
              <a:buSzTx/>
              <a:buFontTx/>
              <a:buNone/>
              <a:tabLst/>
              <a:defRPr/>
            </a:pPr>
            <a:endParaRPr kumimoji="0" lang="fr-FR" altLang="fr-FR" sz="10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endParaRPr>
          </a:p>
          <a:p>
            <a:pPr marL="0" marR="0" lvl="0" indent="0" algn="l" defTabSz="685800" rtl="0" eaLnBrk="0" fontAlgn="auto" latinLnBrk="0" hangingPunct="0">
              <a:lnSpc>
                <a:spcPct val="150000"/>
              </a:lnSpc>
              <a:spcBef>
                <a:spcPts val="0"/>
              </a:spcBef>
              <a:spcAft>
                <a:spcPts val="0"/>
              </a:spcAft>
              <a:buClrTx/>
              <a:buSzTx/>
              <a:buFont typeface="Wingdings" panose="05000000000000000000" pitchFamily="2" charset="2"/>
              <a:buChar char="Ø"/>
              <a:tabLst/>
              <a:defRPr/>
            </a:pPr>
            <a:r>
              <a:rPr kumimoji="0" lang="fr-FR" altLang="fr-FR" sz="105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rPr>
              <a:t> </a:t>
            </a:r>
            <a:r>
              <a:rPr kumimoji="0" lang="fr-FR" altLang="fr-FR" sz="130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rPr>
              <a:t>DN MADE - Objet - Spécialité : Ciselure - Créateur-concepteur - volume et décor d’exception (1Voeu) </a:t>
            </a:r>
          </a:p>
          <a:p>
            <a:pPr marL="628650" marR="0" lvl="1" indent="-171450" algn="l" defTabSz="685800" rtl="0" eaLnBrk="0" fontAlgn="auto" latinLnBrk="0" hangingPunct="0">
              <a:lnSpc>
                <a:spcPct val="150000"/>
              </a:lnSpc>
              <a:spcBef>
                <a:spcPts val="0"/>
              </a:spcBef>
              <a:spcAft>
                <a:spcPts val="0"/>
              </a:spcAft>
              <a:buClrTx/>
              <a:buSzTx/>
              <a:buFont typeface="Arial" panose="020B0604020202020204" pitchFamily="34" charset="0"/>
              <a:buChar char="•"/>
              <a:tabLst/>
              <a:defRPr/>
            </a:pPr>
            <a:r>
              <a:rPr kumimoji="0" lang="fr-FR" altLang="fr-FR" sz="105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ESAA Boulle (Paris 12e Arrondissement - 75) Public (1sous-voeu) </a:t>
            </a:r>
          </a:p>
          <a:p>
            <a:pPr marL="0" marR="0" lvl="0" indent="0" algn="l" defTabSz="685800" rtl="0" eaLnBrk="0" fontAlgn="auto" latinLnBrk="0" hangingPunct="0">
              <a:lnSpc>
                <a:spcPct val="150000"/>
              </a:lnSpc>
              <a:spcBef>
                <a:spcPts val="0"/>
              </a:spcBef>
              <a:spcAft>
                <a:spcPts val="0"/>
              </a:spcAft>
              <a:buClrTx/>
              <a:buSzTx/>
              <a:buFont typeface="Wingdings" panose="05000000000000000000" pitchFamily="2" charset="2"/>
              <a:buChar char="Ø"/>
              <a:tabLst/>
              <a:defRPr/>
            </a:pPr>
            <a:r>
              <a:rPr kumimoji="0" lang="fr-FR" altLang="fr-FR" sz="1050" b="1" i="0" u="none" strike="noStrike" kern="1200" cap="none" spc="0" normalizeH="0" baseline="0" noProof="0" dirty="0">
                <a:ln>
                  <a:noFill/>
                </a:ln>
                <a:solidFill>
                  <a:srgbClr val="5B9BD5">
                    <a:lumMod val="75000"/>
                  </a:srgbClr>
                </a:solidFill>
                <a:effectLst/>
                <a:uLnTx/>
                <a:uFillTx/>
                <a:latin typeface="Bookman Old Style" panose="02050604050505020204" pitchFamily="18" charset="0"/>
                <a:ea typeface="+mn-ea"/>
                <a:cs typeface="+mn-cs"/>
              </a:rPr>
              <a:t> </a:t>
            </a:r>
            <a:r>
              <a:rPr kumimoji="0" lang="fr-FR" altLang="fr-FR" sz="1300" b="1" i="0" u="none" strike="noStrike" kern="1200" cap="none" spc="0" normalizeH="0" baseline="0" noProof="0" dirty="0">
                <a:ln>
                  <a:noFill/>
                </a:ln>
                <a:solidFill>
                  <a:srgbClr val="5B9BD5">
                    <a:lumMod val="75000"/>
                  </a:srgbClr>
                </a:solidFill>
                <a:effectLst/>
                <a:uLnTx/>
                <a:uFillTx/>
                <a:latin typeface="Bookman Old Style" panose="02050604050505020204" pitchFamily="18" charset="0"/>
                <a:ea typeface="+mn-ea"/>
                <a:cs typeface="+mn-cs"/>
              </a:rPr>
              <a:t>Formation des écoles supérieure d'art Bac + 3 - Diplôme de premier cycle de l'ENSAD</a:t>
            </a:r>
          </a:p>
          <a:p>
            <a:pPr marL="628650" marR="0" lvl="1" indent="-171450" algn="l" defTabSz="685800" rtl="0" eaLnBrk="0" fontAlgn="auto" latinLnBrk="0" hangingPunct="0">
              <a:lnSpc>
                <a:spcPct val="150000"/>
              </a:lnSpc>
              <a:spcBef>
                <a:spcPts val="0"/>
              </a:spcBef>
              <a:spcAft>
                <a:spcPts val="0"/>
              </a:spcAft>
              <a:buClrTx/>
              <a:buSzTx/>
              <a:buFont typeface="Arial" panose="020B0604020202020204" pitchFamily="34" charset="0"/>
              <a:buChar char="•"/>
              <a:tabLst/>
              <a:defRPr/>
            </a:pPr>
            <a:r>
              <a:rPr kumimoji="0" lang="fr-FR" altLang="fr-FR" sz="1050" b="1" i="0" u="none" strike="noStrike" kern="1200" cap="none" spc="0" normalizeH="0" baseline="0" noProof="0" dirty="0">
                <a:ln>
                  <a:noFill/>
                </a:ln>
                <a:solidFill>
                  <a:srgbClr val="5B9BD5">
                    <a:lumMod val="75000"/>
                  </a:srgbClr>
                </a:solidFill>
                <a:effectLst/>
                <a:uLnTx/>
                <a:uFillTx/>
                <a:latin typeface="Bookman Old Style" panose="02050604050505020204" pitchFamily="18" charset="0"/>
                <a:ea typeface="+mn-ea"/>
                <a:cs typeface="+mn-cs"/>
              </a:rPr>
              <a:t> </a:t>
            </a:r>
            <a:r>
              <a:rPr kumimoji="0" lang="fr-FR" altLang="fr-FR" sz="105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Université Paris 1 Panthéon Sorbonne (Paris 5e Arrondissement - 75) (1 vœu)</a:t>
            </a:r>
          </a:p>
          <a:p>
            <a:pPr marL="0" marR="0" lvl="0" indent="0" algn="l" defTabSz="685800" rtl="0" eaLnBrk="0" fontAlgn="auto" latinLnBrk="0" hangingPunct="0">
              <a:lnSpc>
                <a:spcPct val="150000"/>
              </a:lnSpc>
              <a:spcBef>
                <a:spcPts val="0"/>
              </a:spcBef>
              <a:spcAft>
                <a:spcPts val="0"/>
              </a:spcAft>
              <a:buClrTx/>
              <a:buSzTx/>
              <a:buFont typeface="Wingdings" panose="05000000000000000000" pitchFamily="2" charset="2"/>
              <a:buChar char="Ø"/>
              <a:tabLst/>
              <a:defRPr/>
            </a:pPr>
            <a:r>
              <a:rPr kumimoji="0" lang="fr-FR" altLang="fr-FR" sz="1300" b="1" i="0" u="none" strike="noStrike" kern="1200" cap="none" spc="0" normalizeH="0" baseline="0" noProof="0" dirty="0">
                <a:ln>
                  <a:noFill/>
                </a:ln>
                <a:solidFill>
                  <a:srgbClr val="376092"/>
                </a:solidFill>
                <a:effectLst/>
                <a:uLnTx/>
                <a:uFillTx/>
                <a:latin typeface="Bookman Old Style" panose="02050604050505020204" pitchFamily="18" charset="0"/>
                <a:ea typeface="+mn-ea"/>
                <a:cs typeface="+mn-cs"/>
              </a:rPr>
              <a:t>Licence - Arts plastiques</a:t>
            </a:r>
          </a:p>
          <a:p>
            <a:pPr marL="628650" marR="0" lvl="1" indent="-171450" algn="l" defTabSz="685800" rtl="0" eaLnBrk="0" fontAlgn="auto" latinLnBrk="0" hangingPunct="0">
              <a:lnSpc>
                <a:spcPct val="150000"/>
              </a:lnSpc>
              <a:spcBef>
                <a:spcPts val="0"/>
              </a:spcBef>
              <a:spcAft>
                <a:spcPts val="0"/>
              </a:spcAft>
              <a:buClrTx/>
              <a:buSzTx/>
              <a:buFont typeface="Arial" panose="020B0604020202020204" pitchFamily="34" charset="0"/>
              <a:buChar char="•"/>
              <a:tabLst/>
              <a:defRPr/>
            </a:pPr>
            <a:r>
              <a:rPr kumimoji="0" lang="fr-FR" altLang="fr-FR" sz="105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Université Paris 1 Panthéon Sorbonne (Paris 5e Arrondissement - 75) Public (1 vœu)</a:t>
            </a:r>
          </a:p>
          <a:p>
            <a:pPr marL="628650" marR="0" lvl="1" indent="-171450" algn="l" defTabSz="685800" rtl="0" eaLnBrk="0" fontAlgn="auto" latinLnBrk="0" hangingPunct="0">
              <a:lnSpc>
                <a:spcPct val="150000"/>
              </a:lnSpc>
              <a:spcBef>
                <a:spcPts val="0"/>
              </a:spcBef>
              <a:spcAft>
                <a:spcPts val="0"/>
              </a:spcAft>
              <a:buClrTx/>
              <a:buSzTx/>
              <a:buFont typeface="Arial" panose="020B0604020202020204" pitchFamily="34" charset="0"/>
              <a:buChar char="•"/>
              <a:tabLst/>
              <a:defRPr/>
            </a:pPr>
            <a:endParaRPr kumimoji="0" lang="fr-FR" altLang="fr-FR" sz="105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2" name="ZoneTexte 11">
            <a:extLst>
              <a:ext uri="{FF2B5EF4-FFF2-40B4-BE49-F238E27FC236}">
                <a16:creationId xmlns:a16="http://schemas.microsoft.com/office/drawing/2014/main" id="{D42DE42A-5483-5EC8-12AE-F881672D57BE}"/>
              </a:ext>
            </a:extLst>
          </p:cNvPr>
          <p:cNvSpPr txBox="1">
            <a:spLocks noChangeArrowheads="1"/>
          </p:cNvSpPr>
          <p:nvPr/>
        </p:nvSpPr>
        <p:spPr bwMode="auto">
          <a:xfrm>
            <a:off x="4736306" y="745308"/>
            <a:ext cx="5562600" cy="369332"/>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0" fontAlgn="auto" latinLnBrk="0" hangingPunct="0">
              <a:lnSpc>
                <a:spcPct val="100000"/>
              </a:lnSpc>
              <a:spcBef>
                <a:spcPts val="0"/>
              </a:spcBef>
              <a:spcAft>
                <a:spcPts val="0"/>
              </a:spcAft>
              <a:buClrTx/>
              <a:buSzTx/>
              <a:buFontTx/>
              <a:buNone/>
              <a:tabLst/>
              <a:defRPr/>
            </a:pPr>
            <a:r>
              <a:rPr kumimoji="0" lang="fr-FR" altLang="fr-FR" b="1" i="0" u="none" strike="noStrike" kern="1200" cap="none" spc="0" normalizeH="0" baseline="0" noProof="0" dirty="0">
                <a:ln>
                  <a:noFill/>
                </a:ln>
                <a:solidFill>
                  <a:srgbClr val="E46C0A"/>
                </a:solidFill>
                <a:effectLst/>
                <a:uLnTx/>
                <a:uFillTx/>
                <a:latin typeface="Arial" panose="020B0604020202020204" pitchFamily="34" charset="0"/>
                <a:ea typeface="+mn-ea"/>
                <a:cs typeface="+mn-cs"/>
              </a:rPr>
              <a:t>Victor: 7 vœux et 7 sous vœux : </a:t>
            </a:r>
          </a:p>
        </p:txBody>
      </p:sp>
      <p:sp>
        <p:nvSpPr>
          <p:cNvPr id="18" name="ZoneTexte 17">
            <a:extLst>
              <a:ext uri="{FF2B5EF4-FFF2-40B4-BE49-F238E27FC236}">
                <a16:creationId xmlns:a16="http://schemas.microsoft.com/office/drawing/2014/main" id="{06499F16-2FF6-6556-9FE0-358C68EC001B}"/>
              </a:ext>
            </a:extLst>
          </p:cNvPr>
          <p:cNvSpPr txBox="1">
            <a:spLocks noChangeArrowheads="1"/>
          </p:cNvSpPr>
          <p:nvPr/>
        </p:nvSpPr>
        <p:spPr bwMode="auto">
          <a:xfrm>
            <a:off x="2546350" y="6205538"/>
            <a:ext cx="6858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fr-FR" altLang="fr-FR" sz="1500" b="1" i="0" u="none" strike="noStrike" kern="1200" cap="none" spc="0" normalizeH="0" baseline="0" noProof="0">
                <a:ln>
                  <a:noFill/>
                </a:ln>
                <a:solidFill>
                  <a:srgbClr val="C00000"/>
                </a:solidFill>
                <a:effectLst/>
                <a:uLnTx/>
                <a:uFillTx/>
                <a:latin typeface="Bookman Old Style" panose="02050604050505020204" pitchFamily="18" charset="0"/>
                <a:ea typeface="+mn-ea"/>
                <a:cs typeface="+mn-cs"/>
              </a:rPr>
              <a:t>Victor peut encore formuler 3 vœux et 13 sous-vœux</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fr-FR" altLang="fr-FR" sz="1500" b="1" i="0" u="none" strike="noStrike" kern="1200" cap="none" spc="0" normalizeH="0" baseline="0" noProof="0">
                <a:ln>
                  <a:noFill/>
                </a:ln>
                <a:solidFill>
                  <a:srgbClr val="C00000"/>
                </a:solidFill>
                <a:effectLst/>
                <a:uLnTx/>
                <a:uFillTx/>
                <a:latin typeface="Bookman Old Style" panose="02050604050505020204" pitchFamily="18" charset="0"/>
                <a:ea typeface="+mn-ea"/>
                <a:cs typeface="+mn-cs"/>
              </a:rPr>
              <a:t>+ 10 en apprentissage  </a:t>
            </a:r>
          </a:p>
        </p:txBody>
      </p:sp>
      <p:pic>
        <p:nvPicPr>
          <p:cNvPr id="7" name="Graphique 6">
            <a:extLst>
              <a:ext uri="{FF2B5EF4-FFF2-40B4-BE49-F238E27FC236}">
                <a16:creationId xmlns:a16="http://schemas.microsoft.com/office/drawing/2014/main" id="{B87973F9-FD87-DA0E-3B53-A903537FC9D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15555" y="310357"/>
            <a:ext cx="3438525" cy="561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bg/>
                                          </p:spTgt>
                                        </p:tgtEl>
                                        <p:attrNameLst>
                                          <p:attrName>style.visibility</p:attrName>
                                        </p:attrNameLst>
                                      </p:cBhvr>
                                      <p:to>
                                        <p:strVal val="visible"/>
                                      </p:to>
                                    </p:set>
                                    <p:anim calcmode="lin" valueType="num">
                                      <p:cBhvr additive="base">
                                        <p:cTn id="43" dur="500" fill="hold"/>
                                        <p:tgtEl>
                                          <p:spTgt spid="9">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9">
                                            <p:bg/>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additive="base">
                                        <p:cTn id="4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8" grpId="0" animBg="1"/>
      <p:bldP spid="9" grpId="0" build="allAtOnce" animBg="1"/>
      <p:bldP spid="11" grpId="0"/>
      <p:bldP spid="1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à coins arrondis 31">
            <a:extLst>
              <a:ext uri="{FF2B5EF4-FFF2-40B4-BE49-F238E27FC236}">
                <a16:creationId xmlns:a16="http://schemas.microsoft.com/office/drawing/2014/main" id="{963215EC-0560-33AB-FD6F-52AD03793DE5}"/>
              </a:ext>
            </a:extLst>
          </p:cNvPr>
          <p:cNvSpPr/>
          <p:nvPr/>
        </p:nvSpPr>
        <p:spPr>
          <a:xfrm>
            <a:off x="2754313" y="4718050"/>
            <a:ext cx="2001837" cy="6048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685800" fontAlgn="auto">
              <a:spcBef>
                <a:spcPts val="0"/>
              </a:spcBef>
              <a:spcAft>
                <a:spcPts val="0"/>
              </a:spcAft>
              <a:defRPr/>
            </a:pPr>
            <a:r>
              <a:rPr lang="fr-FR" sz="1050" dirty="0">
                <a:solidFill>
                  <a:prstClr val="white"/>
                </a:solidFill>
                <a:latin typeface="Bookman Old Style" panose="02050604050505020204" pitchFamily="18" charset="0"/>
              </a:rPr>
              <a:t>Licence </a:t>
            </a:r>
          </a:p>
          <a:p>
            <a:pPr algn="ctr" defTabSz="685800" fontAlgn="auto">
              <a:spcBef>
                <a:spcPts val="0"/>
              </a:spcBef>
              <a:spcAft>
                <a:spcPts val="0"/>
              </a:spcAft>
              <a:defRPr/>
            </a:pPr>
            <a:r>
              <a:rPr lang="fr-FR" sz="1050" dirty="0">
                <a:solidFill>
                  <a:prstClr val="white"/>
                </a:solidFill>
                <a:latin typeface="Bookman Old Style" panose="02050604050505020204" pitchFamily="18" charset="0"/>
              </a:rPr>
              <a:t>AVZ</a:t>
            </a:r>
          </a:p>
        </p:txBody>
      </p:sp>
      <p:pic>
        <p:nvPicPr>
          <p:cNvPr id="36867" name="Picture 11">
            <a:extLst>
              <a:ext uri="{FF2B5EF4-FFF2-40B4-BE49-F238E27FC236}">
                <a16:creationId xmlns:a16="http://schemas.microsoft.com/office/drawing/2014/main" id="{C44E938D-1BE7-C952-751F-692072AD0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57250"/>
            <a:ext cx="1443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2">
            <a:extLst>
              <a:ext uri="{FF2B5EF4-FFF2-40B4-BE49-F238E27FC236}">
                <a16:creationId xmlns:a16="http://schemas.microsoft.com/office/drawing/2014/main" id="{80644517-EBCE-4C38-00EB-732EDBB7A3D2}"/>
              </a:ext>
            </a:extLst>
          </p:cNvPr>
          <p:cNvSpPr/>
          <p:nvPr/>
        </p:nvSpPr>
        <p:spPr>
          <a:xfrm>
            <a:off x="2757488" y="1660525"/>
            <a:ext cx="1982787" cy="2111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fontAlgn="auto">
              <a:spcBef>
                <a:spcPts val="0"/>
              </a:spcBef>
              <a:spcAft>
                <a:spcPts val="0"/>
              </a:spcAft>
              <a:defRPr/>
            </a:pPr>
            <a:r>
              <a:rPr lang="fr-FR" sz="900" dirty="0">
                <a:solidFill>
                  <a:prstClr val="white"/>
                </a:solidFill>
                <a:latin typeface="Bookman Old Style" panose="02050604050505020204" pitchFamily="18" charset="0"/>
              </a:rPr>
              <a:t>BTS XX  Lycée A</a:t>
            </a:r>
          </a:p>
        </p:txBody>
      </p:sp>
      <p:sp>
        <p:nvSpPr>
          <p:cNvPr id="4" name="Rectangle à coins arrondis 3">
            <a:extLst>
              <a:ext uri="{FF2B5EF4-FFF2-40B4-BE49-F238E27FC236}">
                <a16:creationId xmlns:a16="http://schemas.microsoft.com/office/drawing/2014/main" id="{759C0DC0-2226-F1E3-37EE-CE69C8AF717A}"/>
              </a:ext>
            </a:extLst>
          </p:cNvPr>
          <p:cNvSpPr/>
          <p:nvPr/>
        </p:nvSpPr>
        <p:spPr>
          <a:xfrm>
            <a:off x="2765425" y="1922463"/>
            <a:ext cx="1989138" cy="1428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fontAlgn="auto">
              <a:spcBef>
                <a:spcPts val="0"/>
              </a:spcBef>
              <a:spcAft>
                <a:spcPts val="0"/>
              </a:spcAft>
              <a:defRPr/>
            </a:pPr>
            <a:r>
              <a:rPr lang="fr-FR" sz="900" dirty="0">
                <a:solidFill>
                  <a:prstClr val="white"/>
                </a:solidFill>
                <a:latin typeface="Bookman Old Style" panose="02050604050505020204" pitchFamily="18" charset="0"/>
              </a:rPr>
              <a:t>BTS XX Lycée B</a:t>
            </a:r>
          </a:p>
        </p:txBody>
      </p:sp>
      <p:sp>
        <p:nvSpPr>
          <p:cNvPr id="5" name="Rectangle à coins arrondis 4">
            <a:extLst>
              <a:ext uri="{FF2B5EF4-FFF2-40B4-BE49-F238E27FC236}">
                <a16:creationId xmlns:a16="http://schemas.microsoft.com/office/drawing/2014/main" id="{BA068C44-50D4-B7C9-5D00-AFDD90D0C63E}"/>
              </a:ext>
            </a:extLst>
          </p:cNvPr>
          <p:cNvSpPr/>
          <p:nvPr/>
        </p:nvSpPr>
        <p:spPr>
          <a:xfrm>
            <a:off x="2763838" y="2190750"/>
            <a:ext cx="1997075" cy="2016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fontAlgn="auto">
              <a:spcBef>
                <a:spcPts val="0"/>
              </a:spcBef>
              <a:spcAft>
                <a:spcPts val="0"/>
              </a:spcAft>
              <a:defRPr/>
            </a:pPr>
            <a:r>
              <a:rPr lang="fr-FR" sz="900" dirty="0">
                <a:solidFill>
                  <a:prstClr val="white"/>
                </a:solidFill>
                <a:latin typeface="Bookman Old Style" panose="02050604050505020204" pitchFamily="18" charset="0"/>
              </a:rPr>
              <a:t>BTS Xx  Lycée C</a:t>
            </a:r>
          </a:p>
        </p:txBody>
      </p:sp>
      <p:sp>
        <p:nvSpPr>
          <p:cNvPr id="10" name="Rectangle à coins arrondis 9">
            <a:extLst>
              <a:ext uri="{FF2B5EF4-FFF2-40B4-BE49-F238E27FC236}">
                <a16:creationId xmlns:a16="http://schemas.microsoft.com/office/drawing/2014/main" id="{0C35E373-E1BC-7354-5E1E-13A6E386B1CF}"/>
              </a:ext>
            </a:extLst>
          </p:cNvPr>
          <p:cNvSpPr/>
          <p:nvPr/>
        </p:nvSpPr>
        <p:spPr>
          <a:xfrm>
            <a:off x="2706688" y="3906838"/>
            <a:ext cx="2001837" cy="6048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685800" fontAlgn="auto">
              <a:spcBef>
                <a:spcPts val="0"/>
              </a:spcBef>
              <a:spcAft>
                <a:spcPts val="0"/>
              </a:spcAft>
              <a:defRPr/>
            </a:pPr>
            <a:r>
              <a:rPr lang="fr-FR" sz="1050" dirty="0">
                <a:solidFill>
                  <a:prstClr val="white"/>
                </a:solidFill>
                <a:latin typeface="Bookman Old Style" panose="02050604050505020204" pitchFamily="18" charset="0"/>
              </a:rPr>
              <a:t>Licence </a:t>
            </a:r>
          </a:p>
          <a:p>
            <a:pPr algn="ctr" defTabSz="685800" fontAlgn="auto">
              <a:spcBef>
                <a:spcPts val="0"/>
              </a:spcBef>
              <a:spcAft>
                <a:spcPts val="0"/>
              </a:spcAft>
              <a:defRPr/>
            </a:pPr>
            <a:r>
              <a:rPr lang="fr-FR" sz="1050" dirty="0">
                <a:solidFill>
                  <a:prstClr val="white"/>
                </a:solidFill>
                <a:latin typeface="Bookman Old Style" panose="02050604050505020204" pitchFamily="18" charset="0"/>
              </a:rPr>
              <a:t>AXZ</a:t>
            </a:r>
          </a:p>
          <a:p>
            <a:pPr algn="ctr" defTabSz="685800" fontAlgn="auto">
              <a:spcBef>
                <a:spcPts val="0"/>
              </a:spcBef>
              <a:spcAft>
                <a:spcPts val="0"/>
              </a:spcAft>
              <a:defRPr/>
            </a:pPr>
            <a:endParaRPr lang="fr-FR" sz="788" dirty="0">
              <a:solidFill>
                <a:prstClr val="white"/>
              </a:solidFill>
              <a:latin typeface="Bookman Old Style" panose="02050604050505020204" pitchFamily="18" charset="0"/>
            </a:endParaRPr>
          </a:p>
        </p:txBody>
      </p:sp>
      <p:cxnSp>
        <p:nvCxnSpPr>
          <p:cNvPr id="22" name="Connecteur droit 21">
            <a:extLst>
              <a:ext uri="{FF2B5EF4-FFF2-40B4-BE49-F238E27FC236}">
                <a16:creationId xmlns:a16="http://schemas.microsoft.com/office/drawing/2014/main" id="{1199F262-3DE4-7DA3-5A16-CBD1D6EBAAA2}"/>
              </a:ext>
            </a:extLst>
          </p:cNvPr>
          <p:cNvCxnSpPr/>
          <p:nvPr/>
        </p:nvCxnSpPr>
        <p:spPr>
          <a:xfrm flipV="1">
            <a:off x="3113088" y="4214813"/>
            <a:ext cx="809625" cy="192087"/>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3" name="Connecteur droit 22">
            <a:extLst>
              <a:ext uri="{FF2B5EF4-FFF2-40B4-BE49-F238E27FC236}">
                <a16:creationId xmlns:a16="http://schemas.microsoft.com/office/drawing/2014/main" id="{CEADE254-4C65-1049-CBC8-A0600C4BB93B}"/>
              </a:ext>
            </a:extLst>
          </p:cNvPr>
          <p:cNvCxnSpPr/>
          <p:nvPr/>
        </p:nvCxnSpPr>
        <p:spPr>
          <a:xfrm flipV="1">
            <a:off x="3465513" y="1738313"/>
            <a:ext cx="361950" cy="93662"/>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4" name="Connecteur droit 23">
            <a:extLst>
              <a:ext uri="{FF2B5EF4-FFF2-40B4-BE49-F238E27FC236}">
                <a16:creationId xmlns:a16="http://schemas.microsoft.com/office/drawing/2014/main" id="{08E157DA-46F9-F258-671F-5E83790E91F9}"/>
              </a:ext>
            </a:extLst>
          </p:cNvPr>
          <p:cNvCxnSpPr/>
          <p:nvPr/>
        </p:nvCxnSpPr>
        <p:spPr>
          <a:xfrm flipV="1">
            <a:off x="3294063" y="1922463"/>
            <a:ext cx="514350" cy="115887"/>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5" name="Connecteur droit 24">
            <a:extLst>
              <a:ext uri="{FF2B5EF4-FFF2-40B4-BE49-F238E27FC236}">
                <a16:creationId xmlns:a16="http://schemas.microsoft.com/office/drawing/2014/main" id="{F7E8330A-39E3-C23B-D558-DA52B0E1EBB3}"/>
              </a:ext>
            </a:extLst>
          </p:cNvPr>
          <p:cNvCxnSpPr/>
          <p:nvPr/>
        </p:nvCxnSpPr>
        <p:spPr>
          <a:xfrm flipV="1">
            <a:off x="3313113" y="2239963"/>
            <a:ext cx="514350" cy="117475"/>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8" name="Connecteur droit 27">
            <a:extLst>
              <a:ext uri="{FF2B5EF4-FFF2-40B4-BE49-F238E27FC236}">
                <a16:creationId xmlns:a16="http://schemas.microsoft.com/office/drawing/2014/main" id="{B3B66AF4-4E5D-EFC2-FA38-39491C3E7E29}"/>
              </a:ext>
            </a:extLst>
          </p:cNvPr>
          <p:cNvCxnSpPr/>
          <p:nvPr/>
        </p:nvCxnSpPr>
        <p:spPr>
          <a:xfrm flipV="1">
            <a:off x="3259138" y="4945063"/>
            <a:ext cx="515937" cy="117475"/>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33" name="Rectangle à coins arrondis 32">
            <a:extLst>
              <a:ext uri="{FF2B5EF4-FFF2-40B4-BE49-F238E27FC236}">
                <a16:creationId xmlns:a16="http://schemas.microsoft.com/office/drawing/2014/main" id="{752FDACF-BEE3-9A12-91D8-122D0364AA5E}"/>
              </a:ext>
            </a:extLst>
          </p:cNvPr>
          <p:cNvSpPr/>
          <p:nvPr/>
        </p:nvSpPr>
        <p:spPr>
          <a:xfrm>
            <a:off x="2751138" y="2470150"/>
            <a:ext cx="1989137" cy="1254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fontAlgn="auto">
              <a:spcBef>
                <a:spcPts val="0"/>
              </a:spcBef>
              <a:spcAft>
                <a:spcPts val="0"/>
              </a:spcAft>
              <a:defRPr/>
            </a:pPr>
            <a:r>
              <a:rPr lang="fr-FR" sz="900" dirty="0">
                <a:solidFill>
                  <a:prstClr val="white"/>
                </a:solidFill>
                <a:latin typeface="Bookman Old Style" panose="02050604050505020204" pitchFamily="18" charset="0"/>
              </a:rPr>
              <a:t>BTS YX  Lycée A</a:t>
            </a:r>
          </a:p>
        </p:txBody>
      </p:sp>
      <p:sp>
        <p:nvSpPr>
          <p:cNvPr id="34" name="Rectangle à coins arrondis 33">
            <a:extLst>
              <a:ext uri="{FF2B5EF4-FFF2-40B4-BE49-F238E27FC236}">
                <a16:creationId xmlns:a16="http://schemas.microsoft.com/office/drawing/2014/main" id="{D21CFE4D-51FA-0FE4-F576-EE50872D9F8B}"/>
              </a:ext>
            </a:extLst>
          </p:cNvPr>
          <p:cNvSpPr/>
          <p:nvPr/>
        </p:nvSpPr>
        <p:spPr>
          <a:xfrm>
            <a:off x="2744788" y="2781300"/>
            <a:ext cx="1989137" cy="1444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fontAlgn="auto">
              <a:spcBef>
                <a:spcPts val="0"/>
              </a:spcBef>
              <a:spcAft>
                <a:spcPts val="0"/>
              </a:spcAft>
              <a:defRPr/>
            </a:pPr>
            <a:r>
              <a:rPr lang="fr-FR" sz="900" dirty="0">
                <a:solidFill>
                  <a:prstClr val="white"/>
                </a:solidFill>
                <a:latin typeface="Bookman Old Style" panose="02050604050505020204" pitchFamily="18" charset="0"/>
              </a:rPr>
              <a:t>BTS YY Lycée B</a:t>
            </a:r>
          </a:p>
        </p:txBody>
      </p:sp>
      <p:sp>
        <p:nvSpPr>
          <p:cNvPr id="35" name="Rectangle à coins arrondis 34">
            <a:extLst>
              <a:ext uri="{FF2B5EF4-FFF2-40B4-BE49-F238E27FC236}">
                <a16:creationId xmlns:a16="http://schemas.microsoft.com/office/drawing/2014/main" id="{59A7AC51-4788-5549-9969-18EE2847B938}"/>
              </a:ext>
            </a:extLst>
          </p:cNvPr>
          <p:cNvSpPr/>
          <p:nvPr/>
        </p:nvSpPr>
        <p:spPr>
          <a:xfrm>
            <a:off x="2724150" y="3065463"/>
            <a:ext cx="1995488" cy="2444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fontAlgn="auto">
              <a:spcBef>
                <a:spcPts val="0"/>
              </a:spcBef>
              <a:spcAft>
                <a:spcPts val="0"/>
              </a:spcAft>
              <a:defRPr/>
            </a:pPr>
            <a:r>
              <a:rPr lang="fr-FR" sz="900" dirty="0">
                <a:solidFill>
                  <a:prstClr val="white"/>
                </a:solidFill>
                <a:latin typeface="Bookman Old Style" panose="02050604050505020204" pitchFamily="18" charset="0"/>
              </a:rPr>
              <a:t>BTS ZZ  Lycée A</a:t>
            </a:r>
          </a:p>
        </p:txBody>
      </p:sp>
      <p:sp>
        <p:nvSpPr>
          <p:cNvPr id="39" name="Rectangle à coins arrondis 38">
            <a:extLst>
              <a:ext uri="{FF2B5EF4-FFF2-40B4-BE49-F238E27FC236}">
                <a16:creationId xmlns:a16="http://schemas.microsoft.com/office/drawing/2014/main" id="{E647C368-76F4-576A-4A51-D73FD877D3B8}"/>
              </a:ext>
            </a:extLst>
          </p:cNvPr>
          <p:cNvSpPr/>
          <p:nvPr/>
        </p:nvSpPr>
        <p:spPr>
          <a:xfrm>
            <a:off x="2728913" y="3441700"/>
            <a:ext cx="1995487" cy="2460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fontAlgn="auto">
              <a:spcBef>
                <a:spcPts val="0"/>
              </a:spcBef>
              <a:spcAft>
                <a:spcPts val="0"/>
              </a:spcAft>
              <a:defRPr/>
            </a:pPr>
            <a:r>
              <a:rPr lang="fr-FR" sz="900" dirty="0">
                <a:solidFill>
                  <a:prstClr val="white"/>
                </a:solidFill>
                <a:latin typeface="Bookman Old Style" panose="02050604050505020204" pitchFamily="18" charset="0"/>
              </a:rPr>
              <a:t>BTS  ZXZ  Lycée A</a:t>
            </a:r>
          </a:p>
        </p:txBody>
      </p:sp>
      <p:cxnSp>
        <p:nvCxnSpPr>
          <p:cNvPr id="30" name="Connecteur droit 29">
            <a:extLst>
              <a:ext uri="{FF2B5EF4-FFF2-40B4-BE49-F238E27FC236}">
                <a16:creationId xmlns:a16="http://schemas.microsoft.com/office/drawing/2014/main" id="{C9ADF1E3-027D-1E74-C7BA-4EFA8002E151}"/>
              </a:ext>
            </a:extLst>
          </p:cNvPr>
          <p:cNvCxnSpPr/>
          <p:nvPr/>
        </p:nvCxnSpPr>
        <p:spPr>
          <a:xfrm flipV="1">
            <a:off x="3408363" y="2487613"/>
            <a:ext cx="514350" cy="115887"/>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6DF5F680-8FDC-551F-96AD-8645B4DB6E3B}"/>
              </a:ext>
            </a:extLst>
          </p:cNvPr>
          <p:cNvCxnSpPr/>
          <p:nvPr/>
        </p:nvCxnSpPr>
        <p:spPr>
          <a:xfrm flipV="1">
            <a:off x="3208338" y="3533775"/>
            <a:ext cx="514350" cy="117475"/>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1" name="Connecteur droit 30">
            <a:extLst>
              <a:ext uri="{FF2B5EF4-FFF2-40B4-BE49-F238E27FC236}">
                <a16:creationId xmlns:a16="http://schemas.microsoft.com/office/drawing/2014/main" id="{69F65FD9-3D35-138F-2983-52F09090B10E}"/>
              </a:ext>
            </a:extLst>
          </p:cNvPr>
          <p:cNvCxnSpPr/>
          <p:nvPr/>
        </p:nvCxnSpPr>
        <p:spPr>
          <a:xfrm flipV="1">
            <a:off x="3408363" y="3152775"/>
            <a:ext cx="514350" cy="117475"/>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41" name="Rectangle à coins arrondis 40">
            <a:extLst>
              <a:ext uri="{FF2B5EF4-FFF2-40B4-BE49-F238E27FC236}">
                <a16:creationId xmlns:a16="http://schemas.microsoft.com/office/drawing/2014/main" id="{BE71F993-136B-C2FD-D6E2-42E1A74C52BC}"/>
              </a:ext>
            </a:extLst>
          </p:cNvPr>
          <p:cNvSpPr/>
          <p:nvPr/>
        </p:nvSpPr>
        <p:spPr>
          <a:xfrm>
            <a:off x="4991100" y="1722438"/>
            <a:ext cx="865188" cy="14922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OUI</a:t>
            </a:r>
          </a:p>
        </p:txBody>
      </p:sp>
      <p:sp>
        <p:nvSpPr>
          <p:cNvPr id="42" name="Rectangle à coins arrondis 41">
            <a:extLst>
              <a:ext uri="{FF2B5EF4-FFF2-40B4-BE49-F238E27FC236}">
                <a16:creationId xmlns:a16="http://schemas.microsoft.com/office/drawing/2014/main" id="{DBAA9CD9-35C7-7CD6-1207-34B73A3E2F07}"/>
              </a:ext>
            </a:extLst>
          </p:cNvPr>
          <p:cNvSpPr/>
          <p:nvPr/>
        </p:nvSpPr>
        <p:spPr>
          <a:xfrm>
            <a:off x="4991100" y="1947863"/>
            <a:ext cx="865188" cy="16033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NON</a:t>
            </a:r>
          </a:p>
        </p:txBody>
      </p:sp>
      <p:sp>
        <p:nvSpPr>
          <p:cNvPr id="43" name="Rectangle à coins arrondis 42">
            <a:extLst>
              <a:ext uri="{FF2B5EF4-FFF2-40B4-BE49-F238E27FC236}">
                <a16:creationId xmlns:a16="http://schemas.microsoft.com/office/drawing/2014/main" id="{D94A8791-F4ED-529C-1DE4-89777141EC3B}"/>
              </a:ext>
            </a:extLst>
          </p:cNvPr>
          <p:cNvSpPr/>
          <p:nvPr/>
        </p:nvSpPr>
        <p:spPr>
          <a:xfrm>
            <a:off x="4992688" y="2174875"/>
            <a:ext cx="863600" cy="15875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200" dirty="0">
                <a:solidFill>
                  <a:prstClr val="white"/>
                </a:solidFill>
              </a:rPr>
              <a:t>En attente</a:t>
            </a:r>
          </a:p>
        </p:txBody>
      </p:sp>
      <p:sp>
        <p:nvSpPr>
          <p:cNvPr id="45" name="Rectangle à coins arrondis 44">
            <a:extLst>
              <a:ext uri="{FF2B5EF4-FFF2-40B4-BE49-F238E27FC236}">
                <a16:creationId xmlns:a16="http://schemas.microsoft.com/office/drawing/2014/main" id="{1216BE91-58C7-A2C6-8661-432DCB29982F}"/>
              </a:ext>
            </a:extLst>
          </p:cNvPr>
          <p:cNvSpPr/>
          <p:nvPr/>
        </p:nvSpPr>
        <p:spPr>
          <a:xfrm>
            <a:off x="4924425" y="2803525"/>
            <a:ext cx="865188" cy="16033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OUI</a:t>
            </a:r>
          </a:p>
        </p:txBody>
      </p:sp>
      <p:sp>
        <p:nvSpPr>
          <p:cNvPr id="46" name="Rectangle à coins arrondis 45">
            <a:extLst>
              <a:ext uri="{FF2B5EF4-FFF2-40B4-BE49-F238E27FC236}">
                <a16:creationId xmlns:a16="http://schemas.microsoft.com/office/drawing/2014/main" id="{FD592130-70C1-E5D6-06BD-D673FE047FEF}"/>
              </a:ext>
            </a:extLst>
          </p:cNvPr>
          <p:cNvSpPr/>
          <p:nvPr/>
        </p:nvSpPr>
        <p:spPr>
          <a:xfrm>
            <a:off x="4962525" y="3146425"/>
            <a:ext cx="879475" cy="15875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NON</a:t>
            </a:r>
          </a:p>
        </p:txBody>
      </p:sp>
      <p:sp>
        <p:nvSpPr>
          <p:cNvPr id="47" name="Rectangle à coins arrondis 46">
            <a:extLst>
              <a:ext uri="{FF2B5EF4-FFF2-40B4-BE49-F238E27FC236}">
                <a16:creationId xmlns:a16="http://schemas.microsoft.com/office/drawing/2014/main" id="{0F0A4B7D-BB45-72DC-F8D1-D3F11C3BCCBC}"/>
              </a:ext>
            </a:extLst>
          </p:cNvPr>
          <p:cNvSpPr/>
          <p:nvPr/>
        </p:nvSpPr>
        <p:spPr>
          <a:xfrm>
            <a:off x="4924425" y="3536950"/>
            <a:ext cx="903288" cy="15875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NON</a:t>
            </a:r>
          </a:p>
        </p:txBody>
      </p:sp>
      <p:sp>
        <p:nvSpPr>
          <p:cNvPr id="48" name="Rectangle à coins arrondis 47">
            <a:extLst>
              <a:ext uri="{FF2B5EF4-FFF2-40B4-BE49-F238E27FC236}">
                <a16:creationId xmlns:a16="http://schemas.microsoft.com/office/drawing/2014/main" id="{BACD1A7F-CC4F-047B-3DA4-3EBA0EA39F40}"/>
              </a:ext>
            </a:extLst>
          </p:cNvPr>
          <p:cNvSpPr/>
          <p:nvPr/>
        </p:nvSpPr>
        <p:spPr>
          <a:xfrm>
            <a:off x="4976813" y="2465388"/>
            <a:ext cx="865187" cy="16033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200" dirty="0">
                <a:solidFill>
                  <a:prstClr val="white"/>
                </a:solidFill>
              </a:rPr>
              <a:t>En attente</a:t>
            </a:r>
          </a:p>
        </p:txBody>
      </p:sp>
      <p:sp>
        <p:nvSpPr>
          <p:cNvPr id="49" name="Rectangle à coins arrondis 48">
            <a:extLst>
              <a:ext uri="{FF2B5EF4-FFF2-40B4-BE49-F238E27FC236}">
                <a16:creationId xmlns:a16="http://schemas.microsoft.com/office/drawing/2014/main" id="{3A187C5D-62C6-E70A-703D-FBCB2D107043}"/>
              </a:ext>
            </a:extLst>
          </p:cNvPr>
          <p:cNvSpPr/>
          <p:nvPr/>
        </p:nvSpPr>
        <p:spPr>
          <a:xfrm>
            <a:off x="4881563" y="4113213"/>
            <a:ext cx="863600" cy="15875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200" dirty="0">
                <a:solidFill>
                  <a:prstClr val="white"/>
                </a:solidFill>
              </a:rPr>
              <a:t>NON</a:t>
            </a:r>
          </a:p>
        </p:txBody>
      </p:sp>
      <p:sp>
        <p:nvSpPr>
          <p:cNvPr id="50" name="Rectangle à coins arrondis 49">
            <a:extLst>
              <a:ext uri="{FF2B5EF4-FFF2-40B4-BE49-F238E27FC236}">
                <a16:creationId xmlns:a16="http://schemas.microsoft.com/office/drawing/2014/main" id="{CEFE8D18-E586-9EA2-5B83-D725180C24EF}"/>
              </a:ext>
            </a:extLst>
          </p:cNvPr>
          <p:cNvSpPr/>
          <p:nvPr/>
        </p:nvSpPr>
        <p:spPr>
          <a:xfrm>
            <a:off x="4879975" y="4843463"/>
            <a:ext cx="863600" cy="16033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200" dirty="0">
                <a:solidFill>
                  <a:prstClr val="white"/>
                </a:solidFill>
              </a:rPr>
              <a:t>OUI Si</a:t>
            </a:r>
          </a:p>
        </p:txBody>
      </p:sp>
      <p:sp>
        <p:nvSpPr>
          <p:cNvPr id="51" name="Rectangle à coins arrondis 50">
            <a:extLst>
              <a:ext uri="{FF2B5EF4-FFF2-40B4-BE49-F238E27FC236}">
                <a16:creationId xmlns:a16="http://schemas.microsoft.com/office/drawing/2014/main" id="{A390D663-0788-E936-1A58-4E02CA554304}"/>
              </a:ext>
            </a:extLst>
          </p:cNvPr>
          <p:cNvSpPr/>
          <p:nvPr/>
        </p:nvSpPr>
        <p:spPr>
          <a:xfrm>
            <a:off x="5016500" y="857250"/>
            <a:ext cx="1673225" cy="3603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200" b="1" dirty="0">
                <a:solidFill>
                  <a:prstClr val="black"/>
                </a:solidFill>
              </a:rPr>
              <a:t>2 juin</a:t>
            </a:r>
          </a:p>
        </p:txBody>
      </p:sp>
      <p:sp>
        <p:nvSpPr>
          <p:cNvPr id="52" name="Rectangle à coins arrondis 51">
            <a:extLst>
              <a:ext uri="{FF2B5EF4-FFF2-40B4-BE49-F238E27FC236}">
                <a16:creationId xmlns:a16="http://schemas.microsoft.com/office/drawing/2014/main" id="{E32A41EF-7A57-BC9E-B7B6-04BAEA20CB02}"/>
              </a:ext>
            </a:extLst>
          </p:cNvPr>
          <p:cNvSpPr/>
          <p:nvPr/>
        </p:nvSpPr>
        <p:spPr>
          <a:xfrm>
            <a:off x="7231063" y="857250"/>
            <a:ext cx="1673225" cy="3698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350" b="1" dirty="0">
              <a:solidFill>
                <a:prstClr val="black"/>
              </a:solidFill>
            </a:endParaRPr>
          </a:p>
          <a:p>
            <a:pPr algn="ctr" defTabSz="685800" fontAlgn="auto">
              <a:spcBef>
                <a:spcPts val="0"/>
              </a:spcBef>
              <a:spcAft>
                <a:spcPts val="0"/>
              </a:spcAft>
              <a:defRPr/>
            </a:pPr>
            <a:r>
              <a:rPr lang="fr-FR" sz="1350" b="1" dirty="0">
                <a:solidFill>
                  <a:prstClr val="black"/>
                </a:solidFill>
              </a:rPr>
              <a:t>15 juin</a:t>
            </a:r>
          </a:p>
          <a:p>
            <a:pPr algn="ctr" defTabSz="685800" fontAlgn="auto">
              <a:spcBef>
                <a:spcPts val="0"/>
              </a:spcBef>
              <a:spcAft>
                <a:spcPts val="0"/>
              </a:spcAft>
              <a:defRPr/>
            </a:pPr>
            <a:endParaRPr lang="fr-FR" sz="1350" b="1" dirty="0">
              <a:solidFill>
                <a:prstClr val="black"/>
              </a:solidFill>
            </a:endParaRPr>
          </a:p>
        </p:txBody>
      </p:sp>
      <p:sp>
        <p:nvSpPr>
          <p:cNvPr id="53" name="Rectangle à coins arrondis 52">
            <a:extLst>
              <a:ext uri="{FF2B5EF4-FFF2-40B4-BE49-F238E27FC236}">
                <a16:creationId xmlns:a16="http://schemas.microsoft.com/office/drawing/2014/main" id="{C7DBF6FE-4CCA-95C1-446A-64CAC02B5A15}"/>
              </a:ext>
            </a:extLst>
          </p:cNvPr>
          <p:cNvSpPr/>
          <p:nvPr/>
        </p:nvSpPr>
        <p:spPr>
          <a:xfrm>
            <a:off x="5956300" y="1301750"/>
            <a:ext cx="931863" cy="269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050" b="1" dirty="0">
                <a:solidFill>
                  <a:prstClr val="white"/>
                </a:solidFill>
              </a:rPr>
              <a:t>CANDIDAT</a:t>
            </a:r>
          </a:p>
        </p:txBody>
      </p:sp>
      <p:sp>
        <p:nvSpPr>
          <p:cNvPr id="54" name="Rectangle à coins arrondis 53">
            <a:extLst>
              <a:ext uri="{FF2B5EF4-FFF2-40B4-BE49-F238E27FC236}">
                <a16:creationId xmlns:a16="http://schemas.microsoft.com/office/drawing/2014/main" id="{BD5A2447-FD0F-D695-2C27-B4887BEAA7FE}"/>
              </a:ext>
            </a:extLst>
          </p:cNvPr>
          <p:cNvSpPr/>
          <p:nvPr/>
        </p:nvSpPr>
        <p:spPr>
          <a:xfrm>
            <a:off x="4872038" y="1289050"/>
            <a:ext cx="900112" cy="2698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675" b="1" dirty="0">
                <a:solidFill>
                  <a:prstClr val="white"/>
                </a:solidFill>
              </a:rPr>
              <a:t>ETABLISSEMENT</a:t>
            </a:r>
          </a:p>
        </p:txBody>
      </p:sp>
      <p:sp>
        <p:nvSpPr>
          <p:cNvPr id="55" name="Rectangle à coins arrondis 54">
            <a:extLst>
              <a:ext uri="{FF2B5EF4-FFF2-40B4-BE49-F238E27FC236}">
                <a16:creationId xmlns:a16="http://schemas.microsoft.com/office/drawing/2014/main" id="{E0DDC00B-3453-9225-693C-E7D84007F601}"/>
              </a:ext>
            </a:extLst>
          </p:cNvPr>
          <p:cNvSpPr/>
          <p:nvPr/>
        </p:nvSpPr>
        <p:spPr>
          <a:xfrm>
            <a:off x="8161338" y="1287463"/>
            <a:ext cx="958850" cy="269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050" b="1" dirty="0">
                <a:solidFill>
                  <a:prstClr val="white"/>
                </a:solidFill>
              </a:rPr>
              <a:t>CANDIDAT</a:t>
            </a:r>
          </a:p>
        </p:txBody>
      </p:sp>
      <p:sp>
        <p:nvSpPr>
          <p:cNvPr id="56" name="Rectangle à coins arrondis 55">
            <a:extLst>
              <a:ext uri="{FF2B5EF4-FFF2-40B4-BE49-F238E27FC236}">
                <a16:creationId xmlns:a16="http://schemas.microsoft.com/office/drawing/2014/main" id="{66E7743A-165A-F361-5D69-494C3AFA56B3}"/>
              </a:ext>
            </a:extLst>
          </p:cNvPr>
          <p:cNvSpPr/>
          <p:nvPr/>
        </p:nvSpPr>
        <p:spPr>
          <a:xfrm>
            <a:off x="7104063" y="1287463"/>
            <a:ext cx="931862" cy="2698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750" b="1" dirty="0">
                <a:solidFill>
                  <a:prstClr val="white"/>
                </a:solidFill>
              </a:rPr>
              <a:t>ETABLISSEMENT</a:t>
            </a:r>
          </a:p>
        </p:txBody>
      </p:sp>
      <p:sp>
        <p:nvSpPr>
          <p:cNvPr id="57" name="Rectangle à coins arrondis 56">
            <a:extLst>
              <a:ext uri="{FF2B5EF4-FFF2-40B4-BE49-F238E27FC236}">
                <a16:creationId xmlns:a16="http://schemas.microsoft.com/office/drawing/2014/main" id="{EC009912-9AF4-369E-7E37-374E7597EA90}"/>
              </a:ext>
            </a:extLst>
          </p:cNvPr>
          <p:cNvSpPr/>
          <p:nvPr/>
        </p:nvSpPr>
        <p:spPr>
          <a:xfrm>
            <a:off x="5973763" y="4848225"/>
            <a:ext cx="892175" cy="150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Renonce</a:t>
            </a:r>
          </a:p>
        </p:txBody>
      </p:sp>
      <p:sp>
        <p:nvSpPr>
          <p:cNvPr id="58" name="Rectangle à coins arrondis 57">
            <a:extLst>
              <a:ext uri="{FF2B5EF4-FFF2-40B4-BE49-F238E27FC236}">
                <a16:creationId xmlns:a16="http://schemas.microsoft.com/office/drawing/2014/main" id="{79E2383C-A3A7-5785-4980-2D2987F69F85}"/>
              </a:ext>
            </a:extLst>
          </p:cNvPr>
          <p:cNvSpPr/>
          <p:nvPr/>
        </p:nvSpPr>
        <p:spPr>
          <a:xfrm>
            <a:off x="5975350" y="2460625"/>
            <a:ext cx="863600" cy="20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050" b="1" dirty="0">
                <a:solidFill>
                  <a:prstClr val="white"/>
                </a:solidFill>
                <a:latin typeface="Bookman Old Style" panose="02050604050505020204" pitchFamily="18" charset="0"/>
              </a:rPr>
              <a:t>Maintien</a:t>
            </a:r>
          </a:p>
        </p:txBody>
      </p:sp>
      <p:sp>
        <p:nvSpPr>
          <p:cNvPr id="59" name="Rectangle à coins arrondis 58">
            <a:extLst>
              <a:ext uri="{FF2B5EF4-FFF2-40B4-BE49-F238E27FC236}">
                <a16:creationId xmlns:a16="http://schemas.microsoft.com/office/drawing/2014/main" id="{7417AD98-7D47-A45F-D728-7EEEC42D7D79}"/>
              </a:ext>
            </a:extLst>
          </p:cNvPr>
          <p:cNvSpPr/>
          <p:nvPr/>
        </p:nvSpPr>
        <p:spPr>
          <a:xfrm>
            <a:off x="5954713" y="2816225"/>
            <a:ext cx="896937" cy="14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OUI</a:t>
            </a:r>
          </a:p>
        </p:txBody>
      </p:sp>
      <p:sp>
        <p:nvSpPr>
          <p:cNvPr id="60" name="Rectangle à coins arrondis 59">
            <a:extLst>
              <a:ext uri="{FF2B5EF4-FFF2-40B4-BE49-F238E27FC236}">
                <a16:creationId xmlns:a16="http://schemas.microsoft.com/office/drawing/2014/main" id="{2ED6C6FD-0A5E-A08A-CC96-E0AB7B029F75}"/>
              </a:ext>
            </a:extLst>
          </p:cNvPr>
          <p:cNvSpPr/>
          <p:nvPr/>
        </p:nvSpPr>
        <p:spPr>
          <a:xfrm>
            <a:off x="5929313" y="2159000"/>
            <a:ext cx="890587" cy="14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Renonce</a:t>
            </a:r>
          </a:p>
        </p:txBody>
      </p:sp>
      <p:sp>
        <p:nvSpPr>
          <p:cNvPr id="61" name="Rectangle à coins arrondis 60">
            <a:extLst>
              <a:ext uri="{FF2B5EF4-FFF2-40B4-BE49-F238E27FC236}">
                <a16:creationId xmlns:a16="http://schemas.microsoft.com/office/drawing/2014/main" id="{30131511-66CE-C03C-EC94-BA36FCD877AD}"/>
              </a:ext>
            </a:extLst>
          </p:cNvPr>
          <p:cNvSpPr/>
          <p:nvPr/>
        </p:nvSpPr>
        <p:spPr>
          <a:xfrm>
            <a:off x="5961063" y="1701800"/>
            <a:ext cx="890587" cy="150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Renonce</a:t>
            </a:r>
          </a:p>
        </p:txBody>
      </p:sp>
      <p:sp>
        <p:nvSpPr>
          <p:cNvPr id="62" name="Rectangle à coins arrondis 61">
            <a:extLst>
              <a:ext uri="{FF2B5EF4-FFF2-40B4-BE49-F238E27FC236}">
                <a16:creationId xmlns:a16="http://schemas.microsoft.com/office/drawing/2014/main" id="{47430494-16C2-EC51-9E21-C5A73695ECA5}"/>
              </a:ext>
            </a:extLst>
          </p:cNvPr>
          <p:cNvSpPr/>
          <p:nvPr/>
        </p:nvSpPr>
        <p:spPr>
          <a:xfrm>
            <a:off x="7170738" y="2484438"/>
            <a:ext cx="865187" cy="16033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NON</a:t>
            </a:r>
          </a:p>
        </p:txBody>
      </p:sp>
      <p:sp>
        <p:nvSpPr>
          <p:cNvPr id="64" name="Rectangle avec flèche vers le bas 63">
            <a:extLst>
              <a:ext uri="{FF2B5EF4-FFF2-40B4-BE49-F238E27FC236}">
                <a16:creationId xmlns:a16="http://schemas.microsoft.com/office/drawing/2014/main" id="{64A6A4E9-47BA-0974-22E9-1940BBAAC625}"/>
              </a:ext>
            </a:extLst>
          </p:cNvPr>
          <p:cNvSpPr/>
          <p:nvPr/>
        </p:nvSpPr>
        <p:spPr>
          <a:xfrm>
            <a:off x="7878763" y="3159125"/>
            <a:ext cx="1233487" cy="13589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900" b="1" dirty="0">
                <a:solidFill>
                  <a:prstClr val="white"/>
                </a:solidFill>
                <a:latin typeface="Bookman Old Style" panose="02050604050505020204" pitchFamily="18" charset="0"/>
              </a:rPr>
              <a:t>Eve doit prendre connaissance des modalités d’inscription et s’inscrire ! </a:t>
            </a:r>
          </a:p>
        </p:txBody>
      </p:sp>
      <p:sp>
        <p:nvSpPr>
          <p:cNvPr id="66" name="Ellipse 65">
            <a:extLst>
              <a:ext uri="{FF2B5EF4-FFF2-40B4-BE49-F238E27FC236}">
                <a16:creationId xmlns:a16="http://schemas.microsoft.com/office/drawing/2014/main" id="{4769AA03-5FF2-E990-E038-1CBCE01E8CAF}"/>
              </a:ext>
            </a:extLst>
          </p:cNvPr>
          <p:cNvSpPr/>
          <p:nvPr/>
        </p:nvSpPr>
        <p:spPr>
          <a:xfrm>
            <a:off x="2751138" y="1063625"/>
            <a:ext cx="1171575"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900" b="1" dirty="0">
                <a:solidFill>
                  <a:prstClr val="white"/>
                </a:solidFill>
                <a:latin typeface="Bookman Old Style" panose="02050604050505020204" pitchFamily="18" charset="0"/>
              </a:rPr>
              <a:t>Eve élève de Bac Pro </a:t>
            </a:r>
          </a:p>
        </p:txBody>
      </p:sp>
      <p:sp>
        <p:nvSpPr>
          <p:cNvPr id="67" name="Rectangle à coins arrondis 66">
            <a:extLst>
              <a:ext uri="{FF2B5EF4-FFF2-40B4-BE49-F238E27FC236}">
                <a16:creationId xmlns:a16="http://schemas.microsoft.com/office/drawing/2014/main" id="{96D48CD2-786A-BC55-6164-3C9D17AE3014}"/>
              </a:ext>
            </a:extLst>
          </p:cNvPr>
          <p:cNvSpPr/>
          <p:nvPr/>
        </p:nvSpPr>
        <p:spPr>
          <a:xfrm>
            <a:off x="8077200" y="2782888"/>
            <a:ext cx="896938" cy="14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fr-FR" sz="1350" dirty="0">
                <a:solidFill>
                  <a:prstClr val="white"/>
                </a:solidFill>
              </a:rPr>
              <a:t>OUI</a:t>
            </a:r>
          </a:p>
        </p:txBody>
      </p:sp>
      <p:sp>
        <p:nvSpPr>
          <p:cNvPr id="102444" name="AutoShape 47" descr="RÃ©sultat de recherche d'images pour &quot;etablissement scolaire&quot;">
            <a:extLst>
              <a:ext uri="{FF2B5EF4-FFF2-40B4-BE49-F238E27FC236}">
                <a16:creationId xmlns:a16="http://schemas.microsoft.com/office/drawing/2014/main" id="{92CBE6DD-23F1-40FD-773A-3EEC0AD603B1}"/>
              </a:ext>
            </a:extLst>
          </p:cNvPr>
          <p:cNvSpPr>
            <a:spLocks noChangeAspect="1" noChangeArrowheads="1"/>
          </p:cNvSpPr>
          <p:nvPr/>
        </p:nvSpPr>
        <p:spPr bwMode="auto">
          <a:xfrm>
            <a:off x="2782888" y="749300"/>
            <a:ext cx="228600" cy="2286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fontAlgn="auto">
              <a:spcBef>
                <a:spcPts val="0"/>
              </a:spcBef>
              <a:spcAft>
                <a:spcPts val="0"/>
              </a:spcAft>
              <a:defRPr/>
            </a:pPr>
            <a:endParaRPr lang="fr-FR" altLang="fr-FR" sz="1350">
              <a:solidFill>
                <a:srgbClr val="000000"/>
              </a:solidFill>
              <a:latin typeface="Arial" panose="020B0604020202020204" pitchFamily="34" charset="0"/>
            </a:endParaRPr>
          </a:p>
        </p:txBody>
      </p:sp>
      <p:pic>
        <p:nvPicPr>
          <p:cNvPr id="36909" name="Picture 49" descr="http://www.gard.fr/fileadmin/_processed_/csm_julesvalles-maquette_4b2d19c8cf.jpg">
            <a:extLst>
              <a:ext uri="{FF2B5EF4-FFF2-40B4-BE49-F238E27FC236}">
                <a16:creationId xmlns:a16="http://schemas.microsoft.com/office/drawing/2014/main" id="{2F762C9D-5BA2-7E25-94CD-84323DF0CCF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608888" y="4670425"/>
            <a:ext cx="17732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additive="base">
                                        <p:cTn id="101" dur="500" fill="hold"/>
                                        <p:tgtEl>
                                          <p:spTgt spid="48"/>
                                        </p:tgtEl>
                                        <p:attrNameLst>
                                          <p:attrName>ppt_x</p:attrName>
                                        </p:attrNameLst>
                                      </p:cBhvr>
                                      <p:tavLst>
                                        <p:tav tm="0">
                                          <p:val>
                                            <p:strVal val="#ppt_x"/>
                                          </p:val>
                                        </p:tav>
                                        <p:tav tm="100000">
                                          <p:val>
                                            <p:strVal val="#ppt_x"/>
                                          </p:val>
                                        </p:tav>
                                      </p:tavLst>
                                    </p:anim>
                                    <p:anim calcmode="lin" valueType="num">
                                      <p:cBhvr additive="base">
                                        <p:cTn id="10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500" fill="hold"/>
                                        <p:tgtEl>
                                          <p:spTgt spid="45"/>
                                        </p:tgtEl>
                                        <p:attrNameLst>
                                          <p:attrName>ppt_x</p:attrName>
                                        </p:attrNameLst>
                                      </p:cBhvr>
                                      <p:tavLst>
                                        <p:tav tm="0">
                                          <p:val>
                                            <p:strVal val="#ppt_x"/>
                                          </p:val>
                                        </p:tav>
                                        <p:tav tm="100000">
                                          <p:val>
                                            <p:strVal val="#ppt_x"/>
                                          </p:val>
                                        </p:tav>
                                      </p:tavLst>
                                    </p:anim>
                                    <p:anim calcmode="lin" valueType="num">
                                      <p:cBhvr additive="base">
                                        <p:cTn id="10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ppt_x"/>
                                          </p:val>
                                        </p:tav>
                                        <p:tav tm="100000">
                                          <p:val>
                                            <p:strVal val="#ppt_x"/>
                                          </p:val>
                                        </p:tav>
                                      </p:tavLst>
                                    </p:anim>
                                    <p:anim calcmode="lin" valueType="num">
                                      <p:cBhvr additive="base">
                                        <p:cTn id="1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47"/>
                                        </p:tgtEl>
                                        <p:attrNameLst>
                                          <p:attrName>style.visibility</p:attrName>
                                        </p:attrNameLst>
                                      </p:cBhvr>
                                      <p:to>
                                        <p:strVal val="visible"/>
                                      </p:to>
                                    </p:set>
                                    <p:anim calcmode="lin" valueType="num">
                                      <p:cBhvr additive="base">
                                        <p:cTn id="125" dur="500" fill="hold"/>
                                        <p:tgtEl>
                                          <p:spTgt spid="47"/>
                                        </p:tgtEl>
                                        <p:attrNameLst>
                                          <p:attrName>ppt_x</p:attrName>
                                        </p:attrNameLst>
                                      </p:cBhvr>
                                      <p:tavLst>
                                        <p:tav tm="0">
                                          <p:val>
                                            <p:strVal val="#ppt_x"/>
                                          </p:val>
                                        </p:tav>
                                        <p:tav tm="100000">
                                          <p:val>
                                            <p:strVal val="#ppt_x"/>
                                          </p:val>
                                        </p:tav>
                                      </p:tavLst>
                                    </p:anim>
                                    <p:anim calcmode="lin" valueType="num">
                                      <p:cBhvr additive="base">
                                        <p:cTn id="1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nodeType="click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ppt_x"/>
                                          </p:val>
                                        </p:tav>
                                        <p:tav tm="100000">
                                          <p:val>
                                            <p:strVal val="#ppt_x"/>
                                          </p:val>
                                        </p:tav>
                                      </p:tavLst>
                                    </p:anim>
                                    <p:anim calcmode="lin" valueType="num">
                                      <p:cBhvr additive="base">
                                        <p:cTn id="1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nodeType="click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500" fill="hold"/>
                                        <p:tgtEl>
                                          <p:spTgt spid="49"/>
                                        </p:tgtEl>
                                        <p:attrNameLst>
                                          <p:attrName>ppt_x</p:attrName>
                                        </p:attrNameLst>
                                      </p:cBhvr>
                                      <p:tavLst>
                                        <p:tav tm="0">
                                          <p:val>
                                            <p:strVal val="#ppt_x"/>
                                          </p:val>
                                        </p:tav>
                                        <p:tav tm="100000">
                                          <p:val>
                                            <p:strVal val="#ppt_x"/>
                                          </p:val>
                                        </p:tav>
                                      </p:tavLst>
                                    </p:anim>
                                    <p:anim calcmode="lin" valueType="num">
                                      <p:cBhvr additive="base">
                                        <p:cTn id="1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nodeType="clickEffect">
                                  <p:stCondLst>
                                    <p:cond delay="0"/>
                                  </p:stCondLst>
                                  <p:childTnLst>
                                    <p:set>
                                      <p:cBhvr>
                                        <p:cTn id="142" dur="1" fill="hold">
                                          <p:stCondLst>
                                            <p:cond delay="0"/>
                                          </p:stCondLst>
                                        </p:cTn>
                                        <p:tgtEl>
                                          <p:spTgt spid="22"/>
                                        </p:tgtEl>
                                        <p:attrNameLst>
                                          <p:attrName>style.visibility</p:attrName>
                                        </p:attrNameLst>
                                      </p:cBhvr>
                                      <p:to>
                                        <p:strVal val="visible"/>
                                      </p:to>
                                    </p:set>
                                    <p:anim calcmode="lin" valueType="num">
                                      <p:cBhvr additive="base">
                                        <p:cTn id="143" dur="500" fill="hold"/>
                                        <p:tgtEl>
                                          <p:spTgt spid="22"/>
                                        </p:tgtEl>
                                        <p:attrNameLst>
                                          <p:attrName>ppt_x</p:attrName>
                                        </p:attrNameLst>
                                      </p:cBhvr>
                                      <p:tavLst>
                                        <p:tav tm="0">
                                          <p:val>
                                            <p:strVal val="#ppt_x"/>
                                          </p:val>
                                        </p:tav>
                                        <p:tav tm="100000">
                                          <p:val>
                                            <p:strVal val="#ppt_x"/>
                                          </p:val>
                                        </p:tav>
                                      </p:tavLst>
                                    </p:anim>
                                    <p:anim calcmode="lin" valueType="num">
                                      <p:cBhvr additive="base">
                                        <p:cTn id="1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nodeType="click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500" fill="hold"/>
                                        <p:tgtEl>
                                          <p:spTgt spid="50"/>
                                        </p:tgtEl>
                                        <p:attrNameLst>
                                          <p:attrName>ppt_x</p:attrName>
                                        </p:attrNameLst>
                                      </p:cBhvr>
                                      <p:tavLst>
                                        <p:tav tm="0">
                                          <p:val>
                                            <p:strVal val="#ppt_x"/>
                                          </p:val>
                                        </p:tav>
                                        <p:tav tm="100000">
                                          <p:val>
                                            <p:strVal val="#ppt_x"/>
                                          </p:val>
                                        </p:tav>
                                      </p:tavLst>
                                    </p:anim>
                                    <p:anim calcmode="lin" valueType="num">
                                      <p:cBhvr additive="base">
                                        <p:cTn id="1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nodeType="clickEffect">
                                  <p:stCondLst>
                                    <p:cond delay="0"/>
                                  </p:stCondLst>
                                  <p:childTnLst>
                                    <p:set>
                                      <p:cBhvr>
                                        <p:cTn id="154" dur="1" fill="hold">
                                          <p:stCondLst>
                                            <p:cond delay="0"/>
                                          </p:stCondLst>
                                        </p:cTn>
                                        <p:tgtEl>
                                          <p:spTgt spid="53"/>
                                        </p:tgtEl>
                                        <p:attrNameLst>
                                          <p:attrName>style.visibility</p:attrName>
                                        </p:attrNameLst>
                                      </p:cBhvr>
                                      <p:to>
                                        <p:strVal val="visible"/>
                                      </p:to>
                                    </p:set>
                                    <p:anim calcmode="lin" valueType="num">
                                      <p:cBhvr additive="base">
                                        <p:cTn id="155" dur="500" fill="hold"/>
                                        <p:tgtEl>
                                          <p:spTgt spid="53"/>
                                        </p:tgtEl>
                                        <p:attrNameLst>
                                          <p:attrName>ppt_x</p:attrName>
                                        </p:attrNameLst>
                                      </p:cBhvr>
                                      <p:tavLst>
                                        <p:tav tm="0">
                                          <p:val>
                                            <p:strVal val="#ppt_x"/>
                                          </p:val>
                                        </p:tav>
                                        <p:tav tm="100000">
                                          <p:val>
                                            <p:strVal val="#ppt_x"/>
                                          </p:val>
                                        </p:tav>
                                      </p:tavLst>
                                    </p:anim>
                                    <p:anim calcmode="lin" valueType="num">
                                      <p:cBhvr additive="base">
                                        <p:cTn id="15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nodeType="clickEffect">
                                  <p:stCondLst>
                                    <p:cond delay="0"/>
                                  </p:stCondLst>
                                  <p:childTnLst>
                                    <p:set>
                                      <p:cBhvr>
                                        <p:cTn id="160" dur="1" fill="hold">
                                          <p:stCondLst>
                                            <p:cond delay="0"/>
                                          </p:stCondLst>
                                        </p:cTn>
                                        <p:tgtEl>
                                          <p:spTgt spid="61"/>
                                        </p:tgtEl>
                                        <p:attrNameLst>
                                          <p:attrName>style.visibility</p:attrName>
                                        </p:attrNameLst>
                                      </p:cBhvr>
                                      <p:to>
                                        <p:strVal val="visible"/>
                                      </p:to>
                                    </p:set>
                                    <p:anim calcmode="lin" valueType="num">
                                      <p:cBhvr additive="base">
                                        <p:cTn id="161" dur="500" fill="hold"/>
                                        <p:tgtEl>
                                          <p:spTgt spid="61"/>
                                        </p:tgtEl>
                                        <p:attrNameLst>
                                          <p:attrName>ppt_x</p:attrName>
                                        </p:attrNameLst>
                                      </p:cBhvr>
                                      <p:tavLst>
                                        <p:tav tm="0">
                                          <p:val>
                                            <p:strVal val="#ppt_x"/>
                                          </p:val>
                                        </p:tav>
                                        <p:tav tm="100000">
                                          <p:val>
                                            <p:strVal val="#ppt_x"/>
                                          </p:val>
                                        </p:tav>
                                      </p:tavLst>
                                    </p:anim>
                                    <p:anim calcmode="lin" valueType="num">
                                      <p:cBhvr additive="base">
                                        <p:cTn id="16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4" fill="hold" nodeType="click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additive="base">
                                        <p:cTn id="167" dur="500" fill="hold"/>
                                        <p:tgtEl>
                                          <p:spTgt spid="23"/>
                                        </p:tgtEl>
                                        <p:attrNameLst>
                                          <p:attrName>ppt_x</p:attrName>
                                        </p:attrNameLst>
                                      </p:cBhvr>
                                      <p:tavLst>
                                        <p:tav tm="0">
                                          <p:val>
                                            <p:strVal val="#ppt_x"/>
                                          </p:val>
                                        </p:tav>
                                        <p:tav tm="100000">
                                          <p:val>
                                            <p:strVal val="#ppt_x"/>
                                          </p:val>
                                        </p:tav>
                                      </p:tavLst>
                                    </p:anim>
                                    <p:anim calcmode="lin" valueType="num">
                                      <p:cBhvr additive="base">
                                        <p:cTn id="1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4" fill="hold" nodeType="clickEffect">
                                  <p:stCondLst>
                                    <p:cond delay="0"/>
                                  </p:stCondLst>
                                  <p:childTnLst>
                                    <p:set>
                                      <p:cBhvr>
                                        <p:cTn id="172" dur="1" fill="hold">
                                          <p:stCondLst>
                                            <p:cond delay="0"/>
                                          </p:stCondLst>
                                        </p:cTn>
                                        <p:tgtEl>
                                          <p:spTgt spid="60"/>
                                        </p:tgtEl>
                                        <p:attrNameLst>
                                          <p:attrName>style.visibility</p:attrName>
                                        </p:attrNameLst>
                                      </p:cBhvr>
                                      <p:to>
                                        <p:strVal val="visible"/>
                                      </p:to>
                                    </p:set>
                                    <p:anim calcmode="lin" valueType="num">
                                      <p:cBhvr additive="base">
                                        <p:cTn id="173" dur="500" fill="hold"/>
                                        <p:tgtEl>
                                          <p:spTgt spid="60"/>
                                        </p:tgtEl>
                                        <p:attrNameLst>
                                          <p:attrName>ppt_x</p:attrName>
                                        </p:attrNameLst>
                                      </p:cBhvr>
                                      <p:tavLst>
                                        <p:tav tm="0">
                                          <p:val>
                                            <p:strVal val="#ppt_x"/>
                                          </p:val>
                                        </p:tav>
                                        <p:tav tm="100000">
                                          <p:val>
                                            <p:strVal val="#ppt_x"/>
                                          </p:val>
                                        </p:tav>
                                      </p:tavLst>
                                    </p:anim>
                                    <p:anim calcmode="lin" valueType="num">
                                      <p:cBhvr additive="base">
                                        <p:cTn id="17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4" fill="hold" nodeType="clickEffect">
                                  <p:stCondLst>
                                    <p:cond delay="0"/>
                                  </p:stCondLst>
                                  <p:childTnLst>
                                    <p:set>
                                      <p:cBhvr>
                                        <p:cTn id="178" dur="1" fill="hold">
                                          <p:stCondLst>
                                            <p:cond delay="0"/>
                                          </p:stCondLst>
                                        </p:cTn>
                                        <p:tgtEl>
                                          <p:spTgt spid="25"/>
                                        </p:tgtEl>
                                        <p:attrNameLst>
                                          <p:attrName>style.visibility</p:attrName>
                                        </p:attrNameLst>
                                      </p:cBhvr>
                                      <p:to>
                                        <p:strVal val="visible"/>
                                      </p:to>
                                    </p:set>
                                    <p:anim calcmode="lin" valueType="num">
                                      <p:cBhvr additive="base">
                                        <p:cTn id="179" dur="500" fill="hold"/>
                                        <p:tgtEl>
                                          <p:spTgt spid="25"/>
                                        </p:tgtEl>
                                        <p:attrNameLst>
                                          <p:attrName>ppt_x</p:attrName>
                                        </p:attrNameLst>
                                      </p:cBhvr>
                                      <p:tavLst>
                                        <p:tav tm="0">
                                          <p:val>
                                            <p:strVal val="#ppt_x"/>
                                          </p:val>
                                        </p:tav>
                                        <p:tav tm="100000">
                                          <p:val>
                                            <p:strVal val="#ppt_x"/>
                                          </p:val>
                                        </p:tav>
                                      </p:tavLst>
                                    </p:anim>
                                    <p:anim calcmode="lin" valueType="num">
                                      <p:cBhvr additive="base">
                                        <p:cTn id="18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nodeType="clickEffect">
                                  <p:stCondLst>
                                    <p:cond delay="0"/>
                                  </p:stCondLst>
                                  <p:childTnLst>
                                    <p:set>
                                      <p:cBhvr>
                                        <p:cTn id="184" dur="1" fill="hold">
                                          <p:stCondLst>
                                            <p:cond delay="499"/>
                                          </p:stCondLst>
                                        </p:cTn>
                                        <p:tgtEl>
                                          <p:spTgt spid="58"/>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 presetClass="entr" presetSubtype="4" fill="hold" nodeType="clickEffect">
                                  <p:stCondLst>
                                    <p:cond delay="0"/>
                                  </p:stCondLst>
                                  <p:childTnLst>
                                    <p:set>
                                      <p:cBhvr>
                                        <p:cTn id="188" dur="1" fill="hold">
                                          <p:stCondLst>
                                            <p:cond delay="0"/>
                                          </p:stCondLst>
                                        </p:cTn>
                                        <p:tgtEl>
                                          <p:spTgt spid="59"/>
                                        </p:tgtEl>
                                        <p:attrNameLst>
                                          <p:attrName>style.visibility</p:attrName>
                                        </p:attrNameLst>
                                      </p:cBhvr>
                                      <p:to>
                                        <p:strVal val="visible"/>
                                      </p:to>
                                    </p:set>
                                    <p:anim calcmode="lin" valueType="num">
                                      <p:cBhvr additive="base">
                                        <p:cTn id="189" dur="500" fill="hold"/>
                                        <p:tgtEl>
                                          <p:spTgt spid="59"/>
                                        </p:tgtEl>
                                        <p:attrNameLst>
                                          <p:attrName>ppt_x</p:attrName>
                                        </p:attrNameLst>
                                      </p:cBhvr>
                                      <p:tavLst>
                                        <p:tav tm="0">
                                          <p:val>
                                            <p:strVal val="#ppt_x"/>
                                          </p:val>
                                        </p:tav>
                                        <p:tav tm="100000">
                                          <p:val>
                                            <p:strVal val="#ppt_x"/>
                                          </p:val>
                                        </p:tav>
                                      </p:tavLst>
                                    </p:anim>
                                    <p:anim calcmode="lin" valueType="num">
                                      <p:cBhvr additive="base">
                                        <p:cTn id="19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 presetClass="entr" presetSubtype="4" fill="hold" nodeType="click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500" fill="hold"/>
                                        <p:tgtEl>
                                          <p:spTgt spid="57"/>
                                        </p:tgtEl>
                                        <p:attrNameLst>
                                          <p:attrName>ppt_x</p:attrName>
                                        </p:attrNameLst>
                                      </p:cBhvr>
                                      <p:tavLst>
                                        <p:tav tm="0">
                                          <p:val>
                                            <p:strVal val="#ppt_x"/>
                                          </p:val>
                                        </p:tav>
                                        <p:tav tm="100000">
                                          <p:val>
                                            <p:strVal val="#ppt_x"/>
                                          </p:val>
                                        </p:tav>
                                      </p:tavLst>
                                    </p:anim>
                                    <p:anim calcmode="lin" valueType="num">
                                      <p:cBhvr additive="base">
                                        <p:cTn id="19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 presetClass="entr" presetSubtype="4" fill="hold" nodeType="clickEffect">
                                  <p:stCondLst>
                                    <p:cond delay="0"/>
                                  </p:stCondLst>
                                  <p:childTnLst>
                                    <p:set>
                                      <p:cBhvr>
                                        <p:cTn id="200" dur="1" fill="hold">
                                          <p:stCondLst>
                                            <p:cond delay="0"/>
                                          </p:stCondLst>
                                        </p:cTn>
                                        <p:tgtEl>
                                          <p:spTgt spid="28"/>
                                        </p:tgtEl>
                                        <p:attrNameLst>
                                          <p:attrName>style.visibility</p:attrName>
                                        </p:attrNameLst>
                                      </p:cBhvr>
                                      <p:to>
                                        <p:strVal val="visible"/>
                                      </p:to>
                                    </p:set>
                                    <p:anim calcmode="lin" valueType="num">
                                      <p:cBhvr additive="base">
                                        <p:cTn id="201" dur="500" fill="hold"/>
                                        <p:tgtEl>
                                          <p:spTgt spid="28"/>
                                        </p:tgtEl>
                                        <p:attrNameLst>
                                          <p:attrName>ppt_x</p:attrName>
                                        </p:attrNameLst>
                                      </p:cBhvr>
                                      <p:tavLst>
                                        <p:tav tm="0">
                                          <p:val>
                                            <p:strVal val="#ppt_x"/>
                                          </p:val>
                                        </p:tav>
                                        <p:tav tm="100000">
                                          <p:val>
                                            <p:strVal val="#ppt_x"/>
                                          </p:val>
                                        </p:tav>
                                      </p:tavLst>
                                    </p:anim>
                                    <p:anim calcmode="lin" valueType="num">
                                      <p:cBhvr additive="base">
                                        <p:cTn id="20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nodeType="clickEffect">
                                  <p:stCondLst>
                                    <p:cond delay="0"/>
                                  </p:stCondLst>
                                  <p:childTnLst>
                                    <p:set>
                                      <p:cBhvr>
                                        <p:cTn id="206" dur="1" fill="hold">
                                          <p:stCondLst>
                                            <p:cond delay="499"/>
                                          </p:stCondLst>
                                        </p:cTn>
                                        <p:tgtEl>
                                          <p:spTgt spid="52"/>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nodeType="clickEffect">
                                  <p:stCondLst>
                                    <p:cond delay="0"/>
                                  </p:stCondLst>
                                  <p:childTnLst>
                                    <p:set>
                                      <p:cBhvr>
                                        <p:cTn id="210" dur="1" fill="hold">
                                          <p:stCondLst>
                                            <p:cond delay="499"/>
                                          </p:stCondLst>
                                        </p:cTn>
                                        <p:tgtEl>
                                          <p:spTgt spid="56"/>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nodeType="clickEffect">
                                  <p:stCondLst>
                                    <p:cond delay="0"/>
                                  </p:stCondLst>
                                  <p:childTnLst>
                                    <p:set>
                                      <p:cBhvr>
                                        <p:cTn id="214" dur="1" fill="hold">
                                          <p:stCondLst>
                                            <p:cond delay="0"/>
                                          </p:stCondLst>
                                        </p:cTn>
                                        <p:tgtEl>
                                          <p:spTgt spid="62"/>
                                        </p:tgtEl>
                                        <p:attrNameLst>
                                          <p:attrName>style.visibility</p:attrName>
                                        </p:attrNameLst>
                                      </p:cBhvr>
                                      <p:to>
                                        <p:strVal val="visible"/>
                                      </p:to>
                                    </p:set>
                                    <p:anim calcmode="lin" valueType="num">
                                      <p:cBhvr additive="base">
                                        <p:cTn id="215" dur="500" fill="hold"/>
                                        <p:tgtEl>
                                          <p:spTgt spid="62"/>
                                        </p:tgtEl>
                                        <p:attrNameLst>
                                          <p:attrName>ppt_x</p:attrName>
                                        </p:attrNameLst>
                                      </p:cBhvr>
                                      <p:tavLst>
                                        <p:tav tm="0">
                                          <p:val>
                                            <p:strVal val="#ppt_x"/>
                                          </p:val>
                                        </p:tav>
                                        <p:tav tm="100000">
                                          <p:val>
                                            <p:strVal val="#ppt_x"/>
                                          </p:val>
                                        </p:tav>
                                      </p:tavLst>
                                    </p:anim>
                                    <p:anim calcmode="lin" valueType="num">
                                      <p:cBhvr additive="base">
                                        <p:cTn id="21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 presetClass="entr" presetSubtype="4" fill="hold" nodeType="clickEffect">
                                  <p:stCondLst>
                                    <p:cond delay="0"/>
                                  </p:stCondLst>
                                  <p:childTnLst>
                                    <p:set>
                                      <p:cBhvr>
                                        <p:cTn id="220" dur="1" fill="hold">
                                          <p:stCondLst>
                                            <p:cond delay="0"/>
                                          </p:stCondLst>
                                        </p:cTn>
                                        <p:tgtEl>
                                          <p:spTgt spid="30"/>
                                        </p:tgtEl>
                                        <p:attrNameLst>
                                          <p:attrName>style.visibility</p:attrName>
                                        </p:attrNameLst>
                                      </p:cBhvr>
                                      <p:to>
                                        <p:strVal val="visible"/>
                                      </p:to>
                                    </p:set>
                                    <p:anim calcmode="lin" valueType="num">
                                      <p:cBhvr additive="base">
                                        <p:cTn id="221" dur="500" fill="hold"/>
                                        <p:tgtEl>
                                          <p:spTgt spid="30"/>
                                        </p:tgtEl>
                                        <p:attrNameLst>
                                          <p:attrName>ppt_x</p:attrName>
                                        </p:attrNameLst>
                                      </p:cBhvr>
                                      <p:tavLst>
                                        <p:tav tm="0">
                                          <p:val>
                                            <p:strVal val="#ppt_x"/>
                                          </p:val>
                                        </p:tav>
                                        <p:tav tm="100000">
                                          <p:val>
                                            <p:strVal val="#ppt_x"/>
                                          </p:val>
                                        </p:tav>
                                      </p:tavLst>
                                    </p:anim>
                                    <p:anim calcmode="lin" valueType="num">
                                      <p:cBhvr additive="base">
                                        <p:cTn id="2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 presetClass="entr" presetSubtype="4" fill="hold" nodeType="clickEffect">
                                  <p:stCondLst>
                                    <p:cond delay="0"/>
                                  </p:stCondLst>
                                  <p:childTnLst>
                                    <p:set>
                                      <p:cBhvr>
                                        <p:cTn id="226" dur="1" fill="hold">
                                          <p:stCondLst>
                                            <p:cond delay="0"/>
                                          </p:stCondLst>
                                        </p:cTn>
                                        <p:tgtEl>
                                          <p:spTgt spid="55"/>
                                        </p:tgtEl>
                                        <p:attrNameLst>
                                          <p:attrName>style.visibility</p:attrName>
                                        </p:attrNameLst>
                                      </p:cBhvr>
                                      <p:to>
                                        <p:strVal val="visible"/>
                                      </p:to>
                                    </p:set>
                                    <p:anim calcmode="lin" valueType="num">
                                      <p:cBhvr additive="base">
                                        <p:cTn id="227" dur="500" fill="hold"/>
                                        <p:tgtEl>
                                          <p:spTgt spid="55"/>
                                        </p:tgtEl>
                                        <p:attrNameLst>
                                          <p:attrName>ppt_x</p:attrName>
                                        </p:attrNameLst>
                                      </p:cBhvr>
                                      <p:tavLst>
                                        <p:tav tm="0">
                                          <p:val>
                                            <p:strVal val="#ppt_x"/>
                                          </p:val>
                                        </p:tav>
                                        <p:tav tm="100000">
                                          <p:val>
                                            <p:strVal val="#ppt_x"/>
                                          </p:val>
                                        </p:tav>
                                      </p:tavLst>
                                    </p:anim>
                                    <p:anim calcmode="lin" valueType="num">
                                      <p:cBhvr additive="base">
                                        <p:cTn id="22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ntr" presetSubtype="4" fill="hold" nodeType="clickEffect">
                                  <p:stCondLst>
                                    <p:cond delay="0"/>
                                  </p:stCondLst>
                                  <p:childTnLst>
                                    <p:set>
                                      <p:cBhvr>
                                        <p:cTn id="232" dur="1" fill="hold">
                                          <p:stCondLst>
                                            <p:cond delay="0"/>
                                          </p:stCondLst>
                                        </p:cTn>
                                        <p:tgtEl>
                                          <p:spTgt spid="67"/>
                                        </p:tgtEl>
                                        <p:attrNameLst>
                                          <p:attrName>style.visibility</p:attrName>
                                        </p:attrNameLst>
                                      </p:cBhvr>
                                      <p:to>
                                        <p:strVal val="visible"/>
                                      </p:to>
                                    </p:set>
                                    <p:anim calcmode="lin" valueType="num">
                                      <p:cBhvr additive="base">
                                        <p:cTn id="233" dur="500" fill="hold"/>
                                        <p:tgtEl>
                                          <p:spTgt spid="67"/>
                                        </p:tgtEl>
                                        <p:attrNameLst>
                                          <p:attrName>ppt_x</p:attrName>
                                        </p:attrNameLst>
                                      </p:cBhvr>
                                      <p:tavLst>
                                        <p:tav tm="0">
                                          <p:val>
                                            <p:strVal val="#ppt_x"/>
                                          </p:val>
                                        </p:tav>
                                        <p:tav tm="100000">
                                          <p:val>
                                            <p:strVal val="#ppt_x"/>
                                          </p:val>
                                        </p:tav>
                                      </p:tavLst>
                                    </p:anim>
                                    <p:anim calcmode="lin" valueType="num">
                                      <p:cBhvr additive="base">
                                        <p:cTn id="23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35" fill="hold" nodeType="clickPar">
                      <p:stCondLst>
                        <p:cond delay="indefinite"/>
                      </p:stCondLst>
                      <p:childTnLst>
                        <p:par>
                          <p:cTn id="236" fill="hold" nodeType="withGroup">
                            <p:stCondLst>
                              <p:cond delay="0"/>
                            </p:stCondLst>
                            <p:childTnLst>
                              <p:par>
                                <p:cTn id="237" presetID="2" presetClass="entr" presetSubtype="4" fill="hold" nodeType="clickEffect">
                                  <p:stCondLst>
                                    <p:cond delay="0"/>
                                  </p:stCondLst>
                                  <p:childTnLst>
                                    <p:set>
                                      <p:cBhvr>
                                        <p:cTn id="238" dur="1" fill="hold">
                                          <p:stCondLst>
                                            <p:cond delay="0"/>
                                          </p:stCondLst>
                                        </p:cTn>
                                        <p:tgtEl>
                                          <p:spTgt spid="64"/>
                                        </p:tgtEl>
                                        <p:attrNameLst>
                                          <p:attrName>style.visibility</p:attrName>
                                        </p:attrNameLst>
                                      </p:cBhvr>
                                      <p:to>
                                        <p:strVal val="visible"/>
                                      </p:to>
                                    </p:set>
                                    <p:anim calcmode="lin" valueType="num">
                                      <p:cBhvr additive="base">
                                        <p:cTn id="239" dur="500" fill="hold"/>
                                        <p:tgtEl>
                                          <p:spTgt spid="64"/>
                                        </p:tgtEl>
                                        <p:attrNameLst>
                                          <p:attrName>ppt_x</p:attrName>
                                        </p:attrNameLst>
                                      </p:cBhvr>
                                      <p:tavLst>
                                        <p:tav tm="0">
                                          <p:val>
                                            <p:strVal val="#ppt_x"/>
                                          </p:val>
                                        </p:tav>
                                        <p:tav tm="100000">
                                          <p:val>
                                            <p:strVal val="#ppt_x"/>
                                          </p:val>
                                        </p:tav>
                                      </p:tavLst>
                                    </p:anim>
                                    <p:anim calcmode="lin" valueType="num">
                                      <p:cBhvr additive="base">
                                        <p:cTn id="24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P spid="3" grpId="0" animBg="1" autoUpdateAnimBg="0"/>
      <p:bldP spid="4" grpId="0" animBg="1" autoUpdateAnimBg="0"/>
      <p:bldP spid="5" grpId="0" animBg="1" autoUpdateAnimBg="0"/>
      <p:bldP spid="10" grpId="0" animBg="1" autoUpdateAnimBg="0"/>
      <p:bldP spid="33" grpId="0" animBg="1" autoUpdateAnimBg="0"/>
      <p:bldP spid="34" grpId="0" animBg="1" autoUpdateAnimBg="0"/>
      <p:bldP spid="35" grpId="0" animBg="1" autoUpdateAnimBg="0"/>
      <p:bldP spid="39" grpId="0" animBg="1" autoUpdateAnimBg="0"/>
      <p:bldP spid="41" grpId="0" animBg="1" autoUpdateAnimBg="0"/>
      <p:bldP spid="42" grpId="0" animBg="1" autoUpdateAnimBg="0"/>
      <p:bldP spid="43" grpId="0" animBg="1" autoUpdateAnimBg="0"/>
      <p:bldP spid="45" grpId="0" animBg="1" autoUpdateAnimBg="0"/>
      <p:bldP spid="46" grpId="0" animBg="1" autoUpdateAnimBg="0"/>
      <p:bldP spid="47" grpId="0" animBg="1" autoUpdateAnimBg="0"/>
      <p:bldP spid="48" grpId="0" animBg="1" autoUpdateAnimBg="0"/>
      <p:bldP spid="49" grpId="0" animBg="1" autoUpdateAnimBg="0"/>
      <p:bldP spid="50" grpId="0" animBg="1" autoUpdateAnimBg="0"/>
      <p:bldP spid="51" grpId="0" animBg="1" autoUpdateAnimBg="0"/>
      <p:bldP spid="52" grpId="0" animBg="1" autoUpdateAnimBg="0"/>
      <p:bldP spid="53" grpId="0" animBg="1" autoUpdateAnimBg="0"/>
      <p:bldP spid="54" grpId="0" animBg="1" autoUpdateAnimBg="0"/>
      <p:bldP spid="55" grpId="0" animBg="1" autoUpdateAnimBg="0"/>
      <p:bldP spid="56" grpId="0" animBg="1" autoUpdateAnimBg="0"/>
      <p:bldP spid="57" grpId="0" animBg="1" autoUpdateAnimBg="0"/>
      <p:bldP spid="58" grpId="0" animBg="1" autoUpdateAnimBg="0"/>
      <p:bldP spid="59" grpId="0" animBg="1" autoUpdateAnimBg="0"/>
      <p:bldP spid="60" grpId="0" animBg="1" autoUpdateAnimBg="0"/>
      <p:bldP spid="61" grpId="0" animBg="1" autoUpdateAnimBg="0"/>
      <p:bldP spid="62" grpId="0" animBg="1" autoUpdateAnimBg="0"/>
      <p:bldP spid="64" grpId="0" animBg="1" autoUpdateAnimBg="0"/>
      <p:bldP spid="66" grpId="0" animBg="1" autoUpdateAnimBg="0"/>
      <p:bldP spid="6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56448" y="1304926"/>
            <a:ext cx="11232000" cy="4733925"/>
          </a:xfrm>
        </p:spPr>
        <p:txBody>
          <a:bodyPr/>
          <a:lstStyle/>
          <a:p>
            <a:pPr defTabSz="609585">
              <a:spcBef>
                <a:spcPct val="20000"/>
              </a:spcBef>
              <a:spcAft>
                <a:spcPts val="0"/>
              </a:spcAft>
              <a:buClr>
                <a:srgbClr val="FF0000"/>
              </a:buClr>
              <a:buSzPct val="100000"/>
            </a:pPr>
            <a:endParaRPr lang="fr-FR" sz="2667" b="1" dirty="0">
              <a:solidFill>
                <a:srgbClr val="F28E65"/>
              </a:solidFill>
              <a:highlight>
                <a:srgbClr val="0000FF"/>
              </a:highlight>
            </a:endParaRPr>
          </a:p>
          <a:p>
            <a:pPr marL="237061" indent="-237061" defTabSz="609585">
              <a:spcBef>
                <a:spcPct val="20000"/>
              </a:spcBef>
              <a:spcAft>
                <a:spcPts val="0"/>
              </a:spcAft>
              <a:buClr>
                <a:srgbClr val="FF0000"/>
              </a:buClr>
              <a:buSzPct val="100000"/>
              <a:buFont typeface="Lucida Grande"/>
              <a:buChar char="&gt;"/>
            </a:pPr>
            <a:r>
              <a:rPr lang="fr-FR" sz="3200" b="1" dirty="0">
                <a:solidFill>
                  <a:schemeClr val="bg1"/>
                </a:solidFill>
                <a:highlight>
                  <a:srgbClr val="0000FF"/>
                </a:highlight>
              </a:rPr>
              <a:t>Le numéro vert (à partir du 18 janvier 2023) </a:t>
            </a:r>
            <a:r>
              <a:rPr lang="fr-FR" sz="2667" dirty="0">
                <a:solidFill>
                  <a:srgbClr val="3D566E"/>
                </a:solidFill>
              </a:rPr>
              <a:t>: </a:t>
            </a:r>
            <a:r>
              <a:rPr lang="fr-FR" sz="2667" b="1" dirty="0"/>
              <a:t>0 800 400 070 </a:t>
            </a:r>
            <a:r>
              <a:rPr lang="fr-FR" sz="2667" dirty="0">
                <a:solidFill>
                  <a:schemeClr val="tx1"/>
                </a:solidFill>
              </a:rPr>
              <a:t>(Numéros spécifiques pour l’Outre-mer indiqués sur Parcoursup.fr)</a:t>
            </a:r>
          </a:p>
          <a:p>
            <a:pPr marL="237061" indent="-237061" defTabSz="609585">
              <a:spcBef>
                <a:spcPct val="20000"/>
              </a:spcBef>
              <a:spcAft>
                <a:spcPts val="0"/>
              </a:spcAft>
              <a:buClr>
                <a:srgbClr val="FF0000"/>
              </a:buClr>
              <a:buSzPct val="100000"/>
              <a:buFont typeface="Lucida Grande"/>
              <a:buChar char="&gt;"/>
            </a:pPr>
            <a:endParaRPr lang="fr-FR" sz="1067" dirty="0">
              <a:solidFill>
                <a:srgbClr val="3D566E"/>
              </a:solidFill>
            </a:endParaRPr>
          </a:p>
          <a:p>
            <a:pPr marL="237061" indent="-237061" defTabSz="609585">
              <a:spcBef>
                <a:spcPct val="20000"/>
              </a:spcBef>
              <a:spcAft>
                <a:spcPts val="0"/>
              </a:spcAft>
              <a:buClr>
                <a:srgbClr val="FF0000"/>
              </a:buClr>
              <a:buSzPct val="100000"/>
              <a:buFont typeface="Lucida Grande"/>
              <a:buChar char="&gt;"/>
            </a:pPr>
            <a:r>
              <a:rPr lang="fr-FR" sz="3200" b="1" dirty="0">
                <a:solidFill>
                  <a:schemeClr val="bg1"/>
                </a:solidFill>
                <a:highlight>
                  <a:srgbClr val="0000FF"/>
                </a:highlight>
              </a:rPr>
              <a:t>La messagerie contact</a:t>
            </a:r>
            <a:r>
              <a:rPr lang="fr-FR" sz="2667" b="1" dirty="0"/>
              <a:t> </a:t>
            </a:r>
            <a:r>
              <a:rPr lang="fr-FR" sz="2667" dirty="0">
                <a:solidFill>
                  <a:schemeClr val="tx1"/>
                </a:solidFill>
              </a:rPr>
              <a:t>depuis le dossier candidat</a:t>
            </a:r>
          </a:p>
          <a:p>
            <a:pPr defTabSz="609585">
              <a:spcBef>
                <a:spcPct val="20000"/>
              </a:spcBef>
              <a:spcAft>
                <a:spcPts val="0"/>
              </a:spcAft>
              <a:buClr>
                <a:srgbClr val="FF0000"/>
              </a:buClr>
              <a:buSzPct val="100000"/>
            </a:pPr>
            <a:endParaRPr lang="fr-FR" sz="1067" dirty="0">
              <a:solidFill>
                <a:srgbClr val="3D566E"/>
              </a:solidFill>
            </a:endParaRPr>
          </a:p>
          <a:p>
            <a:pPr marL="237061" indent="-237061" defTabSz="609585">
              <a:spcBef>
                <a:spcPct val="20000"/>
              </a:spcBef>
              <a:spcAft>
                <a:spcPts val="0"/>
              </a:spcAft>
              <a:buClr>
                <a:srgbClr val="FF0000"/>
              </a:buClr>
              <a:buSzPct val="100000"/>
              <a:buFont typeface="Lucida Grande"/>
              <a:buChar char="&gt;"/>
            </a:pPr>
            <a:r>
              <a:rPr lang="fr-FR" sz="3200" b="1" dirty="0">
                <a:solidFill>
                  <a:schemeClr val="bg1"/>
                </a:solidFill>
                <a:highlight>
                  <a:srgbClr val="0000FF"/>
                </a:highlight>
              </a:rPr>
              <a:t>Les réseaux sociaux pour suivre l’actualité de Parcoursup et recevoir des conseils </a:t>
            </a:r>
            <a:r>
              <a:rPr lang="fr-FR" sz="2667" dirty="0">
                <a:solidFill>
                  <a:schemeClr val="tx1"/>
                </a:solidFill>
              </a:rPr>
              <a:t>(Parcoursup_info sur Twitter et </a:t>
            </a:r>
            <a:r>
              <a:rPr lang="fr-FR" sz="2667" dirty="0" err="1">
                <a:solidFill>
                  <a:schemeClr val="tx1"/>
                </a:solidFill>
              </a:rPr>
              <a:t>Parcoursupinfo</a:t>
            </a:r>
            <a:r>
              <a:rPr lang="fr-FR" sz="2667" dirty="0">
                <a:solidFill>
                  <a:schemeClr val="tx1"/>
                </a:solidFill>
              </a:rPr>
              <a:t> sur Instagram et Facebook</a:t>
            </a:r>
            <a:r>
              <a:rPr lang="fr-FR" sz="2667" dirty="0" smtClean="0">
                <a:solidFill>
                  <a:schemeClr val="tx1"/>
                </a:solidFill>
              </a:rPr>
              <a:t>)</a:t>
            </a:r>
          </a:p>
          <a:p>
            <a:pPr marL="237061" indent="-237061" defTabSz="609585">
              <a:spcBef>
                <a:spcPct val="20000"/>
              </a:spcBef>
              <a:spcAft>
                <a:spcPts val="0"/>
              </a:spcAft>
              <a:buClr>
                <a:srgbClr val="FF0000"/>
              </a:buClr>
              <a:buSzPct val="100000"/>
              <a:buFont typeface="Lucida Grande"/>
              <a:buChar char="&gt;"/>
            </a:pPr>
            <a:endParaRPr lang="fr-FR" sz="2667" dirty="0">
              <a:solidFill>
                <a:schemeClr val="tx1"/>
              </a:solidFill>
            </a:endParaRPr>
          </a:p>
          <a:p>
            <a:pPr defTabSz="609585">
              <a:spcBef>
                <a:spcPct val="20000"/>
              </a:spcBef>
              <a:spcAft>
                <a:spcPts val="0"/>
              </a:spcAft>
              <a:buClr>
                <a:srgbClr val="FF0000"/>
              </a:buClr>
              <a:buSzPct val="100000"/>
            </a:pPr>
            <a:r>
              <a:rPr lang="fr-FR" sz="3733" b="1" dirty="0"/>
              <a:t>	</a:t>
            </a:r>
            <a:endParaRPr lang="fr-FR" sz="1867"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à coins arrondis 11"/>
          <p:cNvSpPr/>
          <p:nvPr/>
        </p:nvSpPr>
        <p:spPr>
          <a:xfrm>
            <a:off x="4686301" y="114807"/>
            <a:ext cx="7000441" cy="72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Des services pour vous informer et répondre à vos questions tout au long de la procédure</a:t>
            </a:r>
          </a:p>
        </p:txBody>
      </p:sp>
      <p:sp>
        <p:nvSpPr>
          <p:cNvPr id="5" name="ZoneTexte 4"/>
          <p:cNvSpPr txBox="1"/>
          <p:nvPr/>
        </p:nvSpPr>
        <p:spPr>
          <a:xfrm>
            <a:off x="631704" y="5302314"/>
            <a:ext cx="9318630" cy="954107"/>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FFFFFF"/>
                </a:solidFill>
                <a:effectLst/>
                <a:highlight>
                  <a:srgbClr val="0000FF"/>
                </a:highlight>
                <a:uLnTx/>
                <a:uFillTx/>
              </a:rPr>
              <a:t>Live </a:t>
            </a:r>
            <a:r>
              <a:rPr kumimoji="0" lang="fr-FR" sz="3200" b="1" i="0" u="none" strike="noStrike" kern="0" cap="none" spc="0" normalizeH="0" baseline="0" noProof="0" dirty="0" err="1" smtClean="0">
                <a:ln>
                  <a:noFill/>
                </a:ln>
                <a:solidFill>
                  <a:srgbClr val="FFFFFF"/>
                </a:solidFill>
                <a:effectLst/>
                <a:highlight>
                  <a:srgbClr val="0000FF"/>
                </a:highlight>
                <a:uLnTx/>
                <a:uFillTx/>
              </a:rPr>
              <a:t>Parcoursup</a:t>
            </a:r>
            <a:r>
              <a:rPr kumimoji="0" lang="fr-FR" sz="3200" b="1" i="0" u="none" strike="noStrike" kern="0" cap="none" spc="0" normalizeH="0" baseline="0" noProof="0" dirty="0" smtClean="0">
                <a:ln>
                  <a:noFill/>
                </a:ln>
                <a:solidFill>
                  <a:srgbClr val="FFFFFF"/>
                </a:solidFill>
                <a:effectLst/>
                <a:highlight>
                  <a:srgbClr val="0000FF"/>
                </a:highlight>
                <a:uLnTx/>
                <a:uFillTx/>
              </a:rPr>
              <a:t> :</a:t>
            </a:r>
            <a:r>
              <a:rPr kumimoji="0" lang="fr-FR" sz="3200" b="0" i="0" u="none" strike="noStrike" kern="0" cap="none" spc="0" normalizeH="0" baseline="0" noProof="0" dirty="0" smtClean="0">
                <a:ln>
                  <a:noFill/>
                </a:ln>
                <a:solidFill>
                  <a:srgbClr val="FFFFFF"/>
                </a:solidFill>
                <a:effectLst/>
                <a:highlight>
                  <a:srgbClr val="0000FF"/>
                </a:highlight>
                <a:uLnTx/>
                <a:uFillTx/>
              </a:rPr>
              <a:t> </a:t>
            </a:r>
            <a:r>
              <a:rPr kumimoji="0" lang="fr-FR" sz="3200" b="0" i="0" u="none" strike="noStrike" kern="0" cap="none" spc="0" normalizeH="0" baseline="0" noProof="0" dirty="0" smtClean="0">
                <a:ln>
                  <a:noFill/>
                </a:ln>
                <a:solidFill>
                  <a:srgbClr val="000091"/>
                </a:solidFill>
                <a:effectLst/>
                <a:uLnTx/>
                <a:uFillTx/>
              </a:rPr>
              <a:t> </a:t>
            </a:r>
          </a:p>
          <a:p>
            <a:pPr marL="0" marR="0" lvl="0" indent="0" defTabSz="121917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rgbClr val="000091"/>
                </a:solidFill>
                <a:effectLst/>
                <a:uLnTx/>
                <a:uFillTx/>
              </a:rPr>
              <a:t>Programme à retrouver sur la page d’accueil de parcoursup.fr  </a:t>
            </a:r>
          </a:p>
        </p:txBody>
      </p:sp>
    </p:spTree>
    <p:extLst>
      <p:ext uri="{BB962C8B-B14F-4D97-AF65-F5344CB8AC3E}">
        <p14:creationId xmlns:p14="http://schemas.microsoft.com/office/powerpoint/2010/main" val="67485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9A6EE0C2-C538-1874-1B39-BF6A2A66D4E3}"/>
              </a:ext>
            </a:extLst>
          </p:cNvPr>
          <p:cNvSpPr>
            <a:spLocks noGrp="1" noChangeArrowheads="1"/>
          </p:cNvSpPr>
          <p:nvPr>
            <p:ph idx="4294967295"/>
          </p:nvPr>
        </p:nvSpPr>
        <p:spPr>
          <a:xfrm>
            <a:off x="397567" y="1499842"/>
            <a:ext cx="11675164" cy="5169245"/>
          </a:xfrm>
        </p:spPr>
        <p:txBody>
          <a:bodyPr rtlCol="0">
            <a:normAutofit/>
          </a:bodyPr>
          <a:lstStyle/>
          <a:p>
            <a:pPr algn="ctr" eaLnBrk="1" fontAlgn="auto" hangingPunct="1">
              <a:spcAft>
                <a:spcPts val="0"/>
              </a:spcAft>
              <a:buFont typeface="Arial" panose="020B0604020202020204" pitchFamily="34" charset="0"/>
              <a:buNone/>
              <a:defRPr/>
            </a:pPr>
            <a:r>
              <a:rPr lang="fr-FR" dirty="0"/>
              <a:t>		</a:t>
            </a:r>
            <a:r>
              <a:rPr lang="fr-FR" b="1" dirty="0">
                <a:solidFill>
                  <a:srgbClr val="C53907"/>
                </a:solidFill>
              </a:rPr>
              <a:t>Reçoit élèves et/ou parents</a:t>
            </a:r>
            <a:r>
              <a:rPr lang="fr-FR" dirty="0"/>
              <a:t> </a:t>
            </a:r>
          </a:p>
          <a:p>
            <a:pPr algn="ctr" eaLnBrk="1" fontAlgn="auto" hangingPunct="1">
              <a:spcAft>
                <a:spcPts val="0"/>
              </a:spcAft>
              <a:buFont typeface="Arial" panose="020B0604020202020204" pitchFamily="34" charset="0"/>
              <a:buNone/>
              <a:defRPr/>
            </a:pPr>
            <a:r>
              <a:rPr lang="fr-FR" dirty="0"/>
              <a:t>Pour répondre aux questions sur l’orientation, </a:t>
            </a:r>
          </a:p>
          <a:p>
            <a:pPr algn="ctr" eaLnBrk="1" fontAlgn="auto" hangingPunct="1">
              <a:spcAft>
                <a:spcPts val="0"/>
              </a:spcAft>
              <a:buFont typeface="Arial" panose="020B0604020202020204" pitchFamily="34" charset="0"/>
              <a:buNone/>
              <a:defRPr/>
            </a:pPr>
            <a:r>
              <a:rPr lang="fr-FR" dirty="0"/>
              <a:t>et vous conseiller avant de choisir </a:t>
            </a:r>
          </a:p>
          <a:p>
            <a:pPr algn="just" eaLnBrk="1" fontAlgn="auto" hangingPunct="1">
              <a:spcAft>
                <a:spcPts val="0"/>
              </a:spcAft>
              <a:buFont typeface="Arial" panose="020B0604020202020204" pitchFamily="34" charset="0"/>
              <a:buNone/>
              <a:defRPr/>
            </a:pPr>
            <a:endParaRPr lang="fr-FR" sz="700" dirty="0"/>
          </a:p>
          <a:p>
            <a:pPr algn="just" eaLnBrk="1" fontAlgn="auto" hangingPunct="1">
              <a:spcAft>
                <a:spcPts val="0"/>
              </a:spcAft>
              <a:buFont typeface="Arial" panose="020B0604020202020204" pitchFamily="34" charset="0"/>
              <a:buNone/>
              <a:defRPr/>
            </a:pPr>
            <a:endParaRPr lang="fr-FR" sz="700" dirty="0"/>
          </a:p>
          <a:p>
            <a:pPr algn="ctr" eaLnBrk="1" fontAlgn="auto" hangingPunct="1">
              <a:spcAft>
                <a:spcPts val="0"/>
              </a:spcAft>
              <a:buFont typeface="Arial" panose="020B0604020202020204" pitchFamily="34" charset="0"/>
              <a:buNone/>
              <a:defRPr/>
            </a:pPr>
            <a:r>
              <a:rPr lang="fr-FR" dirty="0"/>
              <a:t>		Au </a:t>
            </a:r>
            <a:r>
              <a:rPr lang="fr-FR" b="1" dirty="0">
                <a:solidFill>
                  <a:srgbClr val="C53907"/>
                </a:solidFill>
              </a:rPr>
              <a:t>lycée</a:t>
            </a:r>
            <a:r>
              <a:rPr lang="fr-FR" dirty="0"/>
              <a:t> le </a:t>
            </a:r>
            <a:r>
              <a:rPr lang="fr-FR" b="1" i="1" dirty="0"/>
              <a:t>MARDI </a:t>
            </a:r>
            <a:r>
              <a:rPr lang="fr-FR" b="1" i="1" dirty="0">
                <a:solidFill>
                  <a:srgbClr val="FF0000"/>
                </a:solidFill>
              </a:rPr>
              <a:t>OU</a:t>
            </a:r>
            <a:r>
              <a:rPr lang="fr-FR" b="1" i="1" dirty="0"/>
              <a:t> LE VENDREDI</a:t>
            </a:r>
            <a:r>
              <a:rPr lang="fr-FR" dirty="0"/>
              <a:t> </a:t>
            </a:r>
          </a:p>
          <a:p>
            <a:pPr algn="ctr" eaLnBrk="1" fontAlgn="auto" hangingPunct="1">
              <a:spcAft>
                <a:spcPts val="0"/>
              </a:spcAft>
              <a:buFont typeface="Arial" panose="020B0604020202020204" pitchFamily="34" charset="0"/>
              <a:buNone/>
              <a:defRPr/>
            </a:pPr>
            <a:r>
              <a:rPr lang="fr-FR" dirty="0"/>
              <a:t>      RDV à prendre auprès des AED.</a:t>
            </a:r>
          </a:p>
          <a:p>
            <a:pPr algn="ctr" eaLnBrk="1" fontAlgn="auto" hangingPunct="1">
              <a:spcAft>
                <a:spcPts val="0"/>
              </a:spcAft>
              <a:buFont typeface="Arial" panose="020B0604020202020204" pitchFamily="34" charset="0"/>
              <a:buNone/>
              <a:defRPr/>
            </a:pPr>
            <a:endParaRPr lang="fr-FR" sz="1050" dirty="0"/>
          </a:p>
          <a:p>
            <a:pPr algn="ctr" eaLnBrk="1" fontAlgn="auto" hangingPunct="1">
              <a:spcAft>
                <a:spcPts val="0"/>
              </a:spcAft>
              <a:buFont typeface="Arial" panose="020B0604020202020204" pitchFamily="34" charset="0"/>
              <a:buNone/>
              <a:defRPr/>
            </a:pPr>
            <a:r>
              <a:rPr lang="fr-FR" dirty="0"/>
              <a:t>		Au</a:t>
            </a:r>
            <a:r>
              <a:rPr lang="fr-FR" dirty="0">
                <a:solidFill>
                  <a:schemeClr val="folHlink"/>
                </a:solidFill>
              </a:rPr>
              <a:t> </a:t>
            </a:r>
            <a:r>
              <a:rPr lang="fr-FR" b="1" dirty="0">
                <a:solidFill>
                  <a:srgbClr val="C53907"/>
                </a:solidFill>
              </a:rPr>
              <a:t>CIO</a:t>
            </a:r>
            <a:r>
              <a:rPr lang="fr-FR" dirty="0"/>
              <a:t> de Clamart  </a:t>
            </a:r>
          </a:p>
          <a:p>
            <a:pPr algn="ctr" eaLnBrk="1" fontAlgn="auto" hangingPunct="1">
              <a:spcAft>
                <a:spcPts val="0"/>
              </a:spcAft>
              <a:buFont typeface="Arial" panose="020B0604020202020204" pitchFamily="34" charset="0"/>
              <a:buNone/>
              <a:defRPr/>
            </a:pPr>
            <a:r>
              <a:rPr lang="fr-FR" b="1" i="1" dirty="0"/>
              <a:t>Mardi, et vacances scolaires sur RDV</a:t>
            </a:r>
          </a:p>
          <a:p>
            <a:pPr algn="ctr" eaLnBrk="1" fontAlgn="auto" hangingPunct="1">
              <a:spcAft>
                <a:spcPts val="0"/>
              </a:spcAft>
              <a:buFont typeface="Arial" panose="020B0604020202020204" pitchFamily="34" charset="0"/>
              <a:buNone/>
              <a:defRPr/>
            </a:pPr>
            <a:r>
              <a:rPr lang="fr-FR" dirty="0"/>
              <a:t>28 rue des closiaux  01.46.42.92.91 </a:t>
            </a:r>
          </a:p>
          <a:p>
            <a:pPr algn="ctr" eaLnBrk="1" fontAlgn="auto" hangingPunct="1">
              <a:spcAft>
                <a:spcPts val="0"/>
              </a:spcAft>
              <a:buFont typeface="Arial" panose="020B0604020202020204" pitchFamily="34" charset="0"/>
              <a:buNone/>
              <a:defRPr/>
            </a:pPr>
            <a:r>
              <a:rPr lang="fr-FR" sz="1600" b="1" dirty="0">
                <a:solidFill>
                  <a:schemeClr val="accent2"/>
                </a:solidFill>
              </a:rPr>
              <a:t>orientation.fa@gmail.com</a:t>
            </a:r>
          </a:p>
        </p:txBody>
      </p:sp>
      <p:sp>
        <p:nvSpPr>
          <p:cNvPr id="11267" name="Rectangle 2">
            <a:extLst>
              <a:ext uri="{FF2B5EF4-FFF2-40B4-BE49-F238E27FC236}">
                <a16:creationId xmlns:a16="http://schemas.microsoft.com/office/drawing/2014/main" id="{7956AB37-4D29-3FE6-4A7E-4377FA76EF93}"/>
              </a:ext>
            </a:extLst>
          </p:cNvPr>
          <p:cNvSpPr>
            <a:spLocks noGrp="1" noChangeArrowheads="1"/>
          </p:cNvSpPr>
          <p:nvPr>
            <p:ph type="title" idx="4294967295"/>
          </p:nvPr>
        </p:nvSpPr>
        <p:spPr>
          <a:xfrm>
            <a:off x="1524000" y="188913"/>
            <a:ext cx="8675688" cy="1008062"/>
          </a:xfrm>
        </p:spPr>
        <p:txBody>
          <a:bodyPr/>
          <a:lstStyle/>
          <a:p>
            <a:pPr algn="ctr" eaLnBrk="1" hangingPunct="1"/>
            <a:r>
              <a:rPr lang="fr-FR" altLang="fr-FR" sz="2800"/>
              <a:t>Mme Amphimaque</a:t>
            </a:r>
            <a:r>
              <a:rPr lang="fr-FR" altLang="fr-FR" sz="3200"/>
              <a:t/>
            </a:r>
            <a:br>
              <a:rPr lang="fr-FR" altLang="fr-FR" sz="3200"/>
            </a:br>
            <a:r>
              <a:rPr lang="fr-FR" altLang="fr-FR" sz="3200"/>
              <a:t>P</a:t>
            </a:r>
            <a:r>
              <a:rPr lang="fr-FR" altLang="fr-FR" sz="2400"/>
              <a:t>sychologue chargée de l’orientation</a:t>
            </a:r>
            <a:endParaRPr lang="fr-FR" altLang="fr-FR" sz="3200"/>
          </a:p>
        </p:txBody>
      </p:sp>
    </p:spTree>
  </p:cSld>
  <p:clrMapOvr>
    <a:masterClrMapping/>
  </p:clrMapOvr>
  <p:transition advClick="0" advTm="15360">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8DCAFA-099F-DAC2-7693-439AC7562C10}"/>
              </a:ext>
            </a:extLst>
          </p:cNvPr>
          <p:cNvSpPr/>
          <p:nvPr/>
        </p:nvSpPr>
        <p:spPr>
          <a:xfrm>
            <a:off x="739472" y="223921"/>
            <a:ext cx="11942859"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4050" b="1" i="0" u="none" strike="noStrike" kern="1200" cap="none" spc="0" normalizeH="0" baseline="0" noProof="0"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effectLst/>
                <a:uLnTx/>
                <a:uFillTx/>
                <a:latin typeface="Times New Roman" pitchFamily="18" charset="0"/>
                <a:ea typeface="+mn-ea"/>
                <a:cs typeface="+mn-cs"/>
              </a:rPr>
              <a:t>DOSSIER  SOCIAL  ETUDIANT</a:t>
            </a:r>
          </a:p>
        </p:txBody>
      </p:sp>
      <p:pic>
        <p:nvPicPr>
          <p:cNvPr id="38915" name="Picture 11">
            <a:extLst>
              <a:ext uri="{FF2B5EF4-FFF2-40B4-BE49-F238E27FC236}">
                <a16:creationId xmlns:a16="http://schemas.microsoft.com/office/drawing/2014/main" id="{BFCC6BE1-12B0-A73D-B166-ECEE7CD35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101600"/>
            <a:ext cx="2390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Image 1">
            <a:extLst>
              <a:ext uri="{FF2B5EF4-FFF2-40B4-BE49-F238E27FC236}">
                <a16:creationId xmlns:a16="http://schemas.microsoft.com/office/drawing/2014/main" id="{8EED958D-3955-3761-56B4-F8A1F2682ACB}"/>
              </a:ext>
            </a:extLst>
          </p:cNvPr>
          <p:cNvPicPr>
            <a:picLocks noChangeAspect="1"/>
          </p:cNvPicPr>
          <p:nvPr/>
        </p:nvPicPr>
        <p:blipFill>
          <a:blip r:embed="rId3">
            <a:extLst>
              <a:ext uri="{28A0092B-C50C-407E-A947-70E740481C1C}">
                <a14:useLocalDpi xmlns:a14="http://schemas.microsoft.com/office/drawing/2010/main" val="0"/>
              </a:ext>
            </a:extLst>
          </a:blip>
          <a:srcRect l="13583" t="28229" r="14667" b="5542"/>
          <a:stretch>
            <a:fillRect/>
          </a:stretch>
        </p:blipFill>
        <p:spPr bwMode="auto">
          <a:xfrm>
            <a:off x="249238" y="1049338"/>
            <a:ext cx="665638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
            <a:extLst>
              <a:ext uri="{FF2B5EF4-FFF2-40B4-BE49-F238E27FC236}">
                <a16:creationId xmlns:a16="http://schemas.microsoft.com/office/drawing/2014/main" id="{0755BA96-7BD9-5543-3B7E-09D38E69246F}"/>
              </a:ext>
            </a:extLst>
          </p:cNvPr>
          <p:cNvSpPr>
            <a:spLocks noChangeArrowheads="1"/>
          </p:cNvSpPr>
          <p:nvPr/>
        </p:nvSpPr>
        <p:spPr bwMode="auto">
          <a:xfrm>
            <a:off x="7042150" y="1316038"/>
            <a:ext cx="51498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altLang="fr-FR" dirty="0">
                <a:solidFill>
                  <a:prstClr val="black"/>
                </a:solidFill>
              </a:rPr>
              <a:t>Rentrée</a:t>
            </a:r>
            <a:r>
              <a:rPr kumimoji="0" lang="fr-FR" altLang="fr-F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2023</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Calculez vos droits à la bourse et votre échelon : </a:t>
            </a:r>
            <a:r>
              <a:rPr kumimoji="0" lang="fr-FR" altLang="fr-FR"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https://simulateur.lescrous.fr/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Je découvre les aides auxquelles j'ai droit en moins de 5 minutes : </a:t>
            </a:r>
            <a:r>
              <a:rPr kumimoji="0" lang="fr-FR" altLang="fr-FR"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hlinkClick r:id="rId4"/>
              </a:rPr>
              <a:t>https://www.1jeune1solution.gouv.fr/mes-aides</a:t>
            </a:r>
            <a:endParaRPr kumimoji="0" lang="fr-FR" altLang="fr-FR"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Dossier social à faire sur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fr-FR" altLang="fr-FR" sz="2400" b="1" i="0" u="none" strike="noStrike" kern="1200" cap="none" spc="0" normalizeH="0" baseline="0" noProof="0" dirty="0">
                <a:ln>
                  <a:noFill/>
                </a:ln>
                <a:solidFill>
                  <a:srgbClr val="70AD47">
                    <a:lumMod val="75000"/>
                  </a:srgbClr>
                </a:solidFill>
                <a:effectLst/>
                <a:highlight>
                  <a:srgbClr val="FFFF00"/>
                </a:highlight>
                <a:uLnTx/>
                <a:uFillTx/>
                <a:latin typeface="Calibri" panose="020F0502020204030204" pitchFamily="34" charset="0"/>
                <a:ea typeface="+mn-ea"/>
                <a:cs typeface="+mn-cs"/>
              </a:rPr>
              <a:t>www.messervices.etudiant.gouv.fr</a:t>
            </a:r>
          </a:p>
        </p:txBody>
      </p:sp>
      <p:sp>
        <p:nvSpPr>
          <p:cNvPr id="2" name="ZoneTexte 1">
            <a:extLst>
              <a:ext uri="{FF2B5EF4-FFF2-40B4-BE49-F238E27FC236}">
                <a16:creationId xmlns:a16="http://schemas.microsoft.com/office/drawing/2014/main" id="{AE6AEA43-60F3-183D-2426-549F0574D2E5}"/>
              </a:ext>
            </a:extLst>
          </p:cNvPr>
          <p:cNvSpPr txBox="1"/>
          <p:nvPr/>
        </p:nvSpPr>
        <p:spPr>
          <a:xfrm>
            <a:off x="1232453" y="4982817"/>
            <a:ext cx="5605670" cy="369332"/>
          </a:xfrm>
          <a:prstGeom prst="rect">
            <a:avLst/>
          </a:prstGeom>
          <a:solidFill>
            <a:schemeClr val="bg1"/>
          </a:solidFill>
        </p:spPr>
        <p:txBody>
          <a:bodyPr wrap="square" rtlCol="0">
            <a:spAutoFit/>
          </a:bodyPr>
          <a:lstStyle/>
          <a:p>
            <a:pPr algn="ctr"/>
            <a:r>
              <a:rPr lang="fr-FR" b="1" dirty="0">
                <a:solidFill>
                  <a:schemeClr val="accent2"/>
                </a:solidFill>
              </a:rPr>
              <a:t>DU 15 MARS AU 15 MAI 2023</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848BE2F7-4FD8-557D-EF8B-46DF849DF191}"/>
              </a:ext>
            </a:extLst>
          </p:cNvPr>
          <p:cNvSpPr txBox="1">
            <a:spLocks noChangeArrowheads="1"/>
          </p:cNvSpPr>
          <p:nvPr/>
        </p:nvSpPr>
        <p:spPr bwMode="auto">
          <a:xfrm>
            <a:off x="1774825" y="1773238"/>
            <a:ext cx="8534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fr-FR" altLang="fr-FR" sz="6600" b="1" dirty="0">
                <a:solidFill>
                  <a:srgbClr val="000000"/>
                </a:solidFill>
                <a:latin typeface="Arial Narrow" panose="020B0606020202030204" pitchFamily="34" charset="0"/>
              </a:rPr>
              <a:t>Après le Bac Pro : </a:t>
            </a:r>
          </a:p>
          <a:p>
            <a:pPr algn="ctr" eaLnBrk="1" hangingPunct="1">
              <a:lnSpc>
                <a:spcPct val="100000"/>
              </a:lnSpc>
              <a:spcBef>
                <a:spcPct val="50000"/>
              </a:spcBef>
              <a:buFontTx/>
              <a:buNone/>
            </a:pPr>
            <a:r>
              <a:rPr lang="fr-FR" altLang="fr-FR" sz="6600" b="1" dirty="0">
                <a:solidFill>
                  <a:srgbClr val="000000"/>
                </a:solidFill>
                <a:latin typeface="Arial Narrow" panose="020B0606020202030204" pitchFamily="34" charset="0"/>
              </a:rPr>
              <a:t>Quelles études choisir ?</a:t>
            </a:r>
          </a:p>
        </p:txBody>
      </p:sp>
      <p:sp>
        <p:nvSpPr>
          <p:cNvPr id="12291" name="Rectangle 2">
            <a:extLst>
              <a:ext uri="{FF2B5EF4-FFF2-40B4-BE49-F238E27FC236}">
                <a16:creationId xmlns:a16="http://schemas.microsoft.com/office/drawing/2014/main" id="{114A43AB-9BD2-5D0C-E7AB-0A3B612E3030}"/>
              </a:ext>
            </a:extLst>
          </p:cNvPr>
          <p:cNvSpPr>
            <a:spLocks noChangeArrowheads="1"/>
          </p:cNvSpPr>
          <p:nvPr/>
        </p:nvSpPr>
        <p:spPr bwMode="auto">
          <a:xfrm>
            <a:off x="1524000" y="0"/>
            <a:ext cx="9144000" cy="765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fr-FR" sz="2400">
              <a:solidFill>
                <a:srgbClr val="000000"/>
              </a:solidFill>
              <a:latin typeface="Times New Roman" panose="02020603050405020304" pitchFamily="18" charset="0"/>
            </a:endParaRPr>
          </a:p>
        </p:txBody>
      </p:sp>
      <p:sp>
        <p:nvSpPr>
          <p:cNvPr id="12292" name="Rectangle 2">
            <a:extLst>
              <a:ext uri="{FF2B5EF4-FFF2-40B4-BE49-F238E27FC236}">
                <a16:creationId xmlns:a16="http://schemas.microsoft.com/office/drawing/2014/main" id="{EC9C80BA-C9C1-9C50-B189-838FB5E7E9AB}"/>
              </a:ext>
            </a:extLst>
          </p:cNvPr>
          <p:cNvSpPr>
            <a:spLocks noChangeArrowheads="1"/>
          </p:cNvSpPr>
          <p:nvPr/>
        </p:nvSpPr>
        <p:spPr bwMode="auto">
          <a:xfrm>
            <a:off x="3432175" y="6092825"/>
            <a:ext cx="72358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fr-FR" sz="2400">
              <a:solidFill>
                <a:srgbClr val="000000"/>
              </a:solidFill>
              <a:latin typeface="Times New Roman" panose="02020603050405020304" pitchFamily="18" charset="0"/>
            </a:endParaRPr>
          </a:p>
        </p:txBody>
      </p:sp>
      <p:sp>
        <p:nvSpPr>
          <p:cNvPr id="12293" name="Espace réservé du pied de page 4">
            <a:extLst>
              <a:ext uri="{FF2B5EF4-FFF2-40B4-BE49-F238E27FC236}">
                <a16:creationId xmlns:a16="http://schemas.microsoft.com/office/drawing/2014/main" id="{C3B38A5F-EE97-8286-7312-FC7BAE143BC9}"/>
              </a:ext>
            </a:extLst>
          </p:cNvPr>
          <p:cNvSpPr>
            <a:spLocks noGrp="1"/>
          </p:cNvSpPr>
          <p:nvPr>
            <p:ph type="ftr" sz="quarter" idx="11"/>
          </p:nvPr>
        </p:nvSpPr>
        <p:spPr bwMode="auto">
          <a:xfrm>
            <a:off x="490538" y="6356350"/>
            <a:ext cx="10177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fr-FR" altLang="fr-FR" sz="1200" b="1">
                <a:solidFill>
                  <a:srgbClr val="000000"/>
                </a:solidFill>
                <a:latin typeface="Lucida Sans Unicode" panose="020B0602030504020204" pitchFamily="34" charset="0"/>
              </a:rPr>
              <a:t>Mme AMPHIMAQUE       </a:t>
            </a:r>
            <a:r>
              <a:rPr lang="fr-FR" altLang="fr-FR" sz="1200">
                <a:solidFill>
                  <a:srgbClr val="464646"/>
                </a:solidFill>
                <a:latin typeface="Lucida Sans Unicode" panose="020B0602030504020204" pitchFamily="34" charset="0"/>
              </a:rPr>
              <a:t> </a:t>
            </a:r>
            <a:r>
              <a:rPr lang="fr-FR" altLang="fr-FR" sz="1200" b="1">
                <a:solidFill>
                  <a:srgbClr val="000000"/>
                </a:solidFill>
                <a:latin typeface="Lucida Sans Unicode" panose="020B0602030504020204" pitchFamily="34" charset="0"/>
              </a:rPr>
              <a:t>PSY EN Conseil en orientation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8">
            <a:extLst>
              <a:ext uri="{FF2B5EF4-FFF2-40B4-BE49-F238E27FC236}">
                <a16:creationId xmlns:a16="http://schemas.microsoft.com/office/drawing/2014/main" id="{7C859980-7CAF-FF5B-0A92-CE52215CEB27}"/>
              </a:ext>
            </a:extLst>
          </p:cNvPr>
          <p:cNvSpPr>
            <a:spLocks noChangeArrowheads="1"/>
          </p:cNvSpPr>
          <p:nvPr/>
        </p:nvSpPr>
        <p:spPr bwMode="auto">
          <a:xfrm>
            <a:off x="7386638" y="3751263"/>
            <a:ext cx="1154112" cy="558800"/>
          </a:xfrm>
          <a:prstGeom prst="rect">
            <a:avLst/>
          </a:prstGeom>
          <a:solidFill>
            <a:srgbClr val="CCFF66"/>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fr-FR" sz="1400" b="1">
                <a:solidFill>
                  <a:srgbClr val="000000"/>
                </a:solidFill>
              </a:rPr>
              <a:t>Licence</a:t>
            </a:r>
          </a:p>
          <a:p>
            <a:pPr algn="ctr" eaLnBrk="1" hangingPunct="1">
              <a:lnSpc>
                <a:spcPct val="100000"/>
              </a:lnSpc>
              <a:spcBef>
                <a:spcPct val="0"/>
              </a:spcBef>
              <a:buFontTx/>
              <a:buNone/>
            </a:pPr>
            <a:r>
              <a:rPr lang="fr-FR" altLang="fr-FR" sz="1100" b="1">
                <a:solidFill>
                  <a:srgbClr val="000000"/>
                </a:solidFill>
              </a:rPr>
              <a:t>Professionnelle</a:t>
            </a:r>
          </a:p>
        </p:txBody>
      </p:sp>
      <p:sp>
        <p:nvSpPr>
          <p:cNvPr id="14339" name="Text Box 6">
            <a:extLst>
              <a:ext uri="{FF2B5EF4-FFF2-40B4-BE49-F238E27FC236}">
                <a16:creationId xmlns:a16="http://schemas.microsoft.com/office/drawing/2014/main" id="{4FE6666C-96EF-0F52-35F1-13D9576260AF}"/>
              </a:ext>
            </a:extLst>
          </p:cNvPr>
          <p:cNvSpPr txBox="1">
            <a:spLocks noChangeArrowheads="1"/>
          </p:cNvSpPr>
          <p:nvPr/>
        </p:nvSpPr>
        <p:spPr bwMode="auto">
          <a:xfrm>
            <a:off x="5094288" y="1196975"/>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GB" altLang="fr-FR" sz="1800">
              <a:solidFill>
                <a:srgbClr val="000000"/>
              </a:solidFill>
            </a:endParaRPr>
          </a:p>
        </p:txBody>
      </p:sp>
      <p:sp>
        <p:nvSpPr>
          <p:cNvPr id="55302" name="Rectangle 8">
            <a:extLst>
              <a:ext uri="{FF2B5EF4-FFF2-40B4-BE49-F238E27FC236}">
                <a16:creationId xmlns:a16="http://schemas.microsoft.com/office/drawing/2014/main" id="{F639EBC5-004D-6E77-21BD-31458F429B33}"/>
              </a:ext>
            </a:extLst>
          </p:cNvPr>
          <p:cNvSpPr>
            <a:spLocks noChangeArrowheads="1"/>
          </p:cNvSpPr>
          <p:nvPr/>
        </p:nvSpPr>
        <p:spPr bwMode="auto">
          <a:xfrm>
            <a:off x="8594725" y="3763963"/>
            <a:ext cx="10668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b="1" dirty="0">
                <a:solidFill>
                  <a:srgbClr val="000000"/>
                </a:solidFill>
              </a:rPr>
              <a:t>Licence (L3)</a:t>
            </a:r>
          </a:p>
          <a:p>
            <a:pPr algn="ctr" eaLnBrk="1" hangingPunct="1">
              <a:lnSpc>
                <a:spcPct val="100000"/>
              </a:lnSpc>
              <a:spcBef>
                <a:spcPct val="0"/>
              </a:spcBef>
              <a:buFontTx/>
              <a:buNone/>
            </a:pPr>
            <a:r>
              <a:rPr lang="fr-FR" altLang="fr-FR" sz="1000" b="1" dirty="0">
                <a:solidFill>
                  <a:srgbClr val="000000"/>
                </a:solidFill>
              </a:rPr>
              <a:t>2 semestres</a:t>
            </a:r>
          </a:p>
        </p:txBody>
      </p:sp>
      <p:sp>
        <p:nvSpPr>
          <p:cNvPr id="55303" name="Rectangle 9">
            <a:extLst>
              <a:ext uri="{FF2B5EF4-FFF2-40B4-BE49-F238E27FC236}">
                <a16:creationId xmlns:a16="http://schemas.microsoft.com/office/drawing/2014/main" id="{F861FC67-1CD6-FD2A-265F-5178A43BE003}"/>
              </a:ext>
            </a:extLst>
          </p:cNvPr>
          <p:cNvSpPr>
            <a:spLocks noChangeArrowheads="1"/>
          </p:cNvSpPr>
          <p:nvPr/>
        </p:nvSpPr>
        <p:spPr bwMode="auto">
          <a:xfrm>
            <a:off x="7391400" y="5157788"/>
            <a:ext cx="2233613" cy="40481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00" b="1">
                <a:solidFill>
                  <a:srgbClr val="000000"/>
                </a:solidFill>
              </a:rPr>
              <a:t>L1</a:t>
            </a:r>
          </a:p>
          <a:p>
            <a:pPr algn="ctr" eaLnBrk="1" hangingPunct="1">
              <a:lnSpc>
                <a:spcPct val="100000"/>
              </a:lnSpc>
              <a:spcBef>
                <a:spcPct val="0"/>
              </a:spcBef>
              <a:buFontTx/>
              <a:buNone/>
            </a:pPr>
            <a:r>
              <a:rPr lang="fr-FR" altLang="fr-FR" sz="1000" b="1">
                <a:solidFill>
                  <a:srgbClr val="000000"/>
                </a:solidFill>
              </a:rPr>
              <a:t>2 semestres</a:t>
            </a:r>
          </a:p>
        </p:txBody>
      </p:sp>
      <p:sp>
        <p:nvSpPr>
          <p:cNvPr id="55304" name="Rectangle 10">
            <a:extLst>
              <a:ext uri="{FF2B5EF4-FFF2-40B4-BE49-F238E27FC236}">
                <a16:creationId xmlns:a16="http://schemas.microsoft.com/office/drawing/2014/main" id="{BE973962-CA2B-1146-2F5C-0172E9CD13C8}"/>
              </a:ext>
            </a:extLst>
          </p:cNvPr>
          <p:cNvSpPr>
            <a:spLocks noChangeArrowheads="1"/>
          </p:cNvSpPr>
          <p:nvPr/>
        </p:nvSpPr>
        <p:spPr bwMode="auto">
          <a:xfrm>
            <a:off x="7391400" y="4724400"/>
            <a:ext cx="2233613" cy="36195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00" b="1" dirty="0">
                <a:solidFill>
                  <a:srgbClr val="000000"/>
                </a:solidFill>
              </a:rPr>
              <a:t>L2</a:t>
            </a:r>
          </a:p>
          <a:p>
            <a:pPr algn="ctr" eaLnBrk="1" hangingPunct="1">
              <a:lnSpc>
                <a:spcPct val="100000"/>
              </a:lnSpc>
              <a:spcBef>
                <a:spcPct val="0"/>
              </a:spcBef>
              <a:buFontTx/>
              <a:buNone/>
            </a:pPr>
            <a:r>
              <a:rPr lang="fr-FR" altLang="fr-FR" sz="1000" b="1" dirty="0">
                <a:solidFill>
                  <a:srgbClr val="000000"/>
                </a:solidFill>
              </a:rPr>
              <a:t>2 semestres</a:t>
            </a:r>
          </a:p>
        </p:txBody>
      </p:sp>
      <p:sp>
        <p:nvSpPr>
          <p:cNvPr id="55305" name="Rectangle 11">
            <a:extLst>
              <a:ext uri="{FF2B5EF4-FFF2-40B4-BE49-F238E27FC236}">
                <a16:creationId xmlns:a16="http://schemas.microsoft.com/office/drawing/2014/main" id="{3929A11A-0989-495A-8432-B62860A4004F}"/>
              </a:ext>
            </a:extLst>
          </p:cNvPr>
          <p:cNvSpPr>
            <a:spLocks noChangeArrowheads="1"/>
          </p:cNvSpPr>
          <p:nvPr/>
        </p:nvSpPr>
        <p:spPr bwMode="auto">
          <a:xfrm>
            <a:off x="7407275" y="2349500"/>
            <a:ext cx="2233613" cy="577850"/>
          </a:xfrm>
          <a:prstGeom prst="rect">
            <a:avLst/>
          </a:prstGeom>
          <a:solidFill>
            <a:schemeClr val="accent1">
              <a:lumMod val="20000"/>
              <a:lumOff val="80000"/>
            </a:schemeClr>
          </a:solidFill>
          <a:ln w="9525">
            <a:solidFill>
              <a:schemeClr val="tx1"/>
            </a:solidFill>
            <a:miter lim="800000"/>
            <a:headEnd/>
            <a:tailEnd/>
          </a:ln>
        </p:spPr>
        <p:txBody>
          <a:bodyPr wrap="none" tIns="82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5000"/>
              </a:lnSpc>
              <a:spcBef>
                <a:spcPct val="0"/>
              </a:spcBef>
              <a:buFontTx/>
              <a:buNone/>
            </a:pPr>
            <a:r>
              <a:rPr lang="fr-FR" altLang="fr-FR" sz="1400" b="1" dirty="0">
                <a:solidFill>
                  <a:srgbClr val="000000"/>
                </a:solidFill>
              </a:rPr>
              <a:t>Master 2  </a:t>
            </a:r>
          </a:p>
          <a:p>
            <a:pPr algn="ctr" eaLnBrk="1" hangingPunct="1">
              <a:lnSpc>
                <a:spcPct val="95000"/>
              </a:lnSpc>
              <a:spcBef>
                <a:spcPct val="0"/>
              </a:spcBef>
              <a:buFontTx/>
              <a:buNone/>
            </a:pPr>
            <a:r>
              <a:rPr lang="fr-FR" altLang="fr-FR" sz="1100" b="1" dirty="0">
                <a:solidFill>
                  <a:srgbClr val="000000"/>
                </a:solidFill>
              </a:rPr>
              <a:t>Pro ou Recherche</a:t>
            </a:r>
          </a:p>
          <a:p>
            <a:pPr algn="ctr" eaLnBrk="1" hangingPunct="1">
              <a:lnSpc>
                <a:spcPct val="95000"/>
              </a:lnSpc>
              <a:spcBef>
                <a:spcPct val="0"/>
              </a:spcBef>
              <a:buFontTx/>
              <a:buNone/>
            </a:pPr>
            <a:r>
              <a:rPr lang="fr-FR" altLang="fr-FR" sz="900" dirty="0">
                <a:solidFill>
                  <a:srgbClr val="000000"/>
                </a:solidFill>
              </a:rPr>
              <a:t>(</a:t>
            </a:r>
            <a:r>
              <a:rPr lang="fr-FR" altLang="fr-FR" sz="900" b="1" dirty="0">
                <a:solidFill>
                  <a:srgbClr val="000000"/>
                </a:solidFill>
              </a:rPr>
              <a:t>2semestres</a:t>
            </a:r>
            <a:r>
              <a:rPr lang="fr-FR" altLang="fr-FR" sz="1000" b="1" dirty="0">
                <a:solidFill>
                  <a:srgbClr val="000000"/>
                </a:solidFill>
              </a:rPr>
              <a:t>)</a:t>
            </a:r>
          </a:p>
        </p:txBody>
      </p:sp>
      <p:sp>
        <p:nvSpPr>
          <p:cNvPr id="55306" name="Rectangle 12">
            <a:extLst>
              <a:ext uri="{FF2B5EF4-FFF2-40B4-BE49-F238E27FC236}">
                <a16:creationId xmlns:a16="http://schemas.microsoft.com/office/drawing/2014/main" id="{863ED254-BD4D-08AD-280C-222F52D70864}"/>
              </a:ext>
            </a:extLst>
          </p:cNvPr>
          <p:cNvSpPr>
            <a:spLocks noChangeArrowheads="1"/>
          </p:cNvSpPr>
          <p:nvPr/>
        </p:nvSpPr>
        <p:spPr bwMode="auto">
          <a:xfrm>
            <a:off x="6024563" y="4724400"/>
            <a:ext cx="600075" cy="838200"/>
          </a:xfrm>
          <a:prstGeom prst="rect">
            <a:avLst/>
          </a:prstGeom>
          <a:solidFill>
            <a:schemeClr val="accent1">
              <a:lumMod val="20000"/>
              <a:lumOff val="80000"/>
            </a:schemeClr>
          </a:solidFill>
          <a:ln w="9525">
            <a:solidFill>
              <a:schemeClr val="tx1"/>
            </a:solidFill>
            <a:prstDash val="lgDashDotDot"/>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00" b="1" dirty="0">
                <a:solidFill>
                  <a:srgbClr val="000000"/>
                </a:solidFill>
              </a:rPr>
              <a:t>DEUST</a:t>
            </a:r>
          </a:p>
          <a:p>
            <a:pPr algn="ctr" eaLnBrk="1" hangingPunct="1">
              <a:lnSpc>
                <a:spcPct val="100000"/>
              </a:lnSpc>
              <a:spcBef>
                <a:spcPct val="0"/>
              </a:spcBef>
              <a:buFontTx/>
              <a:buNone/>
            </a:pPr>
            <a:r>
              <a:rPr lang="fr-FR" altLang="fr-FR" sz="1400" b="1" dirty="0">
                <a:solidFill>
                  <a:srgbClr val="000000"/>
                </a:solidFill>
              </a:rPr>
              <a:t>2 ans</a:t>
            </a:r>
          </a:p>
        </p:txBody>
      </p:sp>
      <p:sp>
        <p:nvSpPr>
          <p:cNvPr id="55307" name="Rectangle 13">
            <a:extLst>
              <a:ext uri="{FF2B5EF4-FFF2-40B4-BE49-F238E27FC236}">
                <a16:creationId xmlns:a16="http://schemas.microsoft.com/office/drawing/2014/main" id="{D64C7C66-BEE0-4D80-2BFB-CC97D4CD0873}"/>
              </a:ext>
            </a:extLst>
          </p:cNvPr>
          <p:cNvSpPr>
            <a:spLocks noChangeArrowheads="1"/>
          </p:cNvSpPr>
          <p:nvPr/>
        </p:nvSpPr>
        <p:spPr bwMode="auto">
          <a:xfrm>
            <a:off x="6672263" y="3716338"/>
            <a:ext cx="576262" cy="18462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00" b="1" dirty="0">
                <a:solidFill>
                  <a:srgbClr val="000000"/>
                </a:solidFill>
              </a:rPr>
              <a:t>B.U.T.</a:t>
            </a:r>
          </a:p>
          <a:p>
            <a:pPr algn="ctr" eaLnBrk="1" hangingPunct="1">
              <a:lnSpc>
                <a:spcPct val="100000"/>
              </a:lnSpc>
              <a:spcBef>
                <a:spcPct val="0"/>
              </a:spcBef>
              <a:buFontTx/>
              <a:buNone/>
            </a:pPr>
            <a:r>
              <a:rPr lang="fr-FR" altLang="fr-FR" sz="1400" b="1" dirty="0">
                <a:solidFill>
                  <a:srgbClr val="000000"/>
                </a:solidFill>
              </a:rPr>
              <a:t>3 ans</a:t>
            </a:r>
          </a:p>
          <a:p>
            <a:pPr algn="ctr" eaLnBrk="1" hangingPunct="1">
              <a:lnSpc>
                <a:spcPct val="100000"/>
              </a:lnSpc>
              <a:spcBef>
                <a:spcPct val="0"/>
              </a:spcBef>
              <a:buFontTx/>
              <a:buNone/>
            </a:pPr>
            <a:endParaRPr lang="fr-FR" altLang="fr-FR" sz="1400" b="1" dirty="0">
              <a:solidFill>
                <a:srgbClr val="000000"/>
              </a:solidFill>
            </a:endParaRPr>
          </a:p>
          <a:p>
            <a:pPr algn="ctr" eaLnBrk="1" hangingPunct="1">
              <a:lnSpc>
                <a:spcPct val="100000"/>
              </a:lnSpc>
              <a:spcBef>
                <a:spcPct val="0"/>
              </a:spcBef>
              <a:buFontTx/>
              <a:buNone/>
            </a:pPr>
            <a:r>
              <a:rPr lang="fr-FR" altLang="fr-FR" sz="1400" b="1" dirty="0">
                <a:solidFill>
                  <a:srgbClr val="000000"/>
                </a:solidFill>
              </a:rPr>
              <a:t>DUT</a:t>
            </a:r>
          </a:p>
          <a:p>
            <a:pPr algn="ctr" eaLnBrk="1" hangingPunct="1">
              <a:lnSpc>
                <a:spcPct val="100000"/>
              </a:lnSpc>
              <a:spcBef>
                <a:spcPct val="0"/>
              </a:spcBef>
              <a:buFontTx/>
              <a:buNone/>
            </a:pPr>
            <a:r>
              <a:rPr lang="fr-FR" altLang="fr-FR" sz="600" b="1" dirty="0">
                <a:solidFill>
                  <a:srgbClr val="000000"/>
                </a:solidFill>
              </a:rPr>
              <a:t>2 ANS</a:t>
            </a:r>
          </a:p>
          <a:p>
            <a:pPr algn="ctr" eaLnBrk="1" hangingPunct="1">
              <a:lnSpc>
                <a:spcPct val="100000"/>
              </a:lnSpc>
              <a:spcBef>
                <a:spcPct val="0"/>
              </a:spcBef>
              <a:buFontTx/>
              <a:buNone/>
            </a:pPr>
            <a:endParaRPr lang="fr-FR" altLang="fr-FR" sz="1400" b="1" dirty="0">
              <a:solidFill>
                <a:srgbClr val="000000"/>
              </a:solidFill>
            </a:endParaRPr>
          </a:p>
          <a:p>
            <a:pPr algn="ctr" eaLnBrk="1" hangingPunct="1">
              <a:lnSpc>
                <a:spcPct val="100000"/>
              </a:lnSpc>
              <a:spcBef>
                <a:spcPct val="0"/>
              </a:spcBef>
              <a:buFontTx/>
              <a:buNone/>
            </a:pPr>
            <a:endParaRPr lang="fr-FR" altLang="fr-FR" sz="1400" b="1" dirty="0">
              <a:solidFill>
                <a:srgbClr val="000000"/>
              </a:solidFill>
            </a:endParaRPr>
          </a:p>
          <a:p>
            <a:pPr algn="ctr" eaLnBrk="1" hangingPunct="1">
              <a:lnSpc>
                <a:spcPct val="100000"/>
              </a:lnSpc>
              <a:spcBef>
                <a:spcPct val="0"/>
              </a:spcBef>
              <a:buFontTx/>
              <a:buNone/>
            </a:pPr>
            <a:endParaRPr lang="fr-FR" altLang="fr-FR" sz="1400" b="1" dirty="0">
              <a:solidFill>
                <a:srgbClr val="000000"/>
              </a:solidFill>
            </a:endParaRPr>
          </a:p>
        </p:txBody>
      </p:sp>
      <p:sp>
        <p:nvSpPr>
          <p:cNvPr id="55308" name="Rectangle 14">
            <a:extLst>
              <a:ext uri="{FF2B5EF4-FFF2-40B4-BE49-F238E27FC236}">
                <a16:creationId xmlns:a16="http://schemas.microsoft.com/office/drawing/2014/main" id="{D48F4A7F-30BE-C178-C68A-8B16F229760E}"/>
              </a:ext>
            </a:extLst>
          </p:cNvPr>
          <p:cNvSpPr>
            <a:spLocks noChangeArrowheads="1"/>
          </p:cNvSpPr>
          <p:nvPr/>
        </p:nvSpPr>
        <p:spPr bwMode="auto">
          <a:xfrm>
            <a:off x="5334000" y="4724400"/>
            <a:ext cx="617538" cy="865188"/>
          </a:xfrm>
          <a:prstGeom prst="rect">
            <a:avLst/>
          </a:prstGeom>
          <a:solidFill>
            <a:srgbClr val="FFFF87"/>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00" b="1" dirty="0">
                <a:solidFill>
                  <a:srgbClr val="000000"/>
                </a:solidFill>
              </a:rPr>
              <a:t>BTS</a:t>
            </a:r>
          </a:p>
          <a:p>
            <a:pPr algn="ctr" eaLnBrk="1" hangingPunct="1">
              <a:lnSpc>
                <a:spcPct val="100000"/>
              </a:lnSpc>
              <a:spcBef>
                <a:spcPct val="0"/>
              </a:spcBef>
              <a:buFontTx/>
              <a:buNone/>
            </a:pPr>
            <a:r>
              <a:rPr lang="fr-FR" altLang="fr-FR" sz="1400" b="1" dirty="0">
                <a:solidFill>
                  <a:srgbClr val="000000"/>
                </a:solidFill>
              </a:rPr>
              <a:t>2 ans</a:t>
            </a:r>
          </a:p>
        </p:txBody>
      </p:sp>
      <p:sp>
        <p:nvSpPr>
          <p:cNvPr id="55309" name="Rectangle 15">
            <a:extLst>
              <a:ext uri="{FF2B5EF4-FFF2-40B4-BE49-F238E27FC236}">
                <a16:creationId xmlns:a16="http://schemas.microsoft.com/office/drawing/2014/main" id="{791875CC-235C-DA45-1644-5ACAECAE819F}"/>
              </a:ext>
            </a:extLst>
          </p:cNvPr>
          <p:cNvSpPr>
            <a:spLocks noChangeArrowheads="1"/>
          </p:cNvSpPr>
          <p:nvPr/>
        </p:nvSpPr>
        <p:spPr bwMode="auto">
          <a:xfrm>
            <a:off x="4591050" y="4724400"/>
            <a:ext cx="661988" cy="855663"/>
          </a:xfrm>
          <a:prstGeom prst="rect">
            <a:avLst/>
          </a:prstGeom>
          <a:solidFill>
            <a:srgbClr val="FFFF87"/>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b="1">
                <a:solidFill>
                  <a:srgbClr val="000000"/>
                </a:solidFill>
              </a:rPr>
              <a:t> Classes</a:t>
            </a:r>
          </a:p>
          <a:p>
            <a:pPr algn="ctr" eaLnBrk="1" hangingPunct="1">
              <a:lnSpc>
                <a:spcPct val="100000"/>
              </a:lnSpc>
              <a:spcBef>
                <a:spcPct val="0"/>
              </a:spcBef>
              <a:buFontTx/>
              <a:buNone/>
            </a:pPr>
            <a:r>
              <a:rPr lang="fr-FR" altLang="fr-FR" sz="1200" b="1">
                <a:solidFill>
                  <a:srgbClr val="000000"/>
                </a:solidFill>
              </a:rPr>
              <a:t>Prépas</a:t>
            </a:r>
          </a:p>
          <a:p>
            <a:pPr algn="ctr" eaLnBrk="1" hangingPunct="1">
              <a:lnSpc>
                <a:spcPct val="100000"/>
              </a:lnSpc>
              <a:spcBef>
                <a:spcPct val="0"/>
              </a:spcBef>
              <a:buFontTx/>
              <a:buNone/>
            </a:pPr>
            <a:r>
              <a:rPr lang="fr-FR" altLang="fr-FR" sz="1200" b="1">
                <a:solidFill>
                  <a:srgbClr val="000000"/>
                </a:solidFill>
              </a:rPr>
              <a:t>(CPGE)</a:t>
            </a:r>
          </a:p>
          <a:p>
            <a:pPr algn="ctr" eaLnBrk="1" hangingPunct="1">
              <a:lnSpc>
                <a:spcPct val="100000"/>
              </a:lnSpc>
              <a:spcBef>
                <a:spcPct val="0"/>
              </a:spcBef>
              <a:buFontTx/>
              <a:buNone/>
            </a:pPr>
            <a:r>
              <a:rPr lang="fr-FR" altLang="fr-FR" sz="1200" b="1">
                <a:solidFill>
                  <a:srgbClr val="000000"/>
                </a:solidFill>
              </a:rPr>
              <a:t>2 ans</a:t>
            </a:r>
          </a:p>
        </p:txBody>
      </p:sp>
      <p:sp>
        <p:nvSpPr>
          <p:cNvPr id="55310" name="Rectangle 17">
            <a:extLst>
              <a:ext uri="{FF2B5EF4-FFF2-40B4-BE49-F238E27FC236}">
                <a16:creationId xmlns:a16="http://schemas.microsoft.com/office/drawing/2014/main" id="{5DADA8F0-7460-E3FF-82E8-A7F2FCE7B837}"/>
              </a:ext>
            </a:extLst>
          </p:cNvPr>
          <p:cNvSpPr>
            <a:spLocks noChangeArrowheads="1"/>
          </p:cNvSpPr>
          <p:nvPr/>
        </p:nvSpPr>
        <p:spPr bwMode="auto">
          <a:xfrm>
            <a:off x="1851025" y="2443163"/>
            <a:ext cx="928688" cy="3209925"/>
          </a:xfrm>
          <a:prstGeom prst="rect">
            <a:avLst/>
          </a:prstGeom>
          <a:solidFill>
            <a:srgbClr val="B7EDB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fr-FR" altLang="fr-FR" sz="1400" b="1">
              <a:solidFill>
                <a:srgbClr val="000000"/>
              </a:solidFill>
            </a:endParaRPr>
          </a:p>
          <a:p>
            <a:pPr algn="ctr" eaLnBrk="1" hangingPunct="1">
              <a:lnSpc>
                <a:spcPct val="100000"/>
              </a:lnSpc>
              <a:spcBef>
                <a:spcPct val="0"/>
              </a:spcBef>
              <a:buFontTx/>
              <a:buNone/>
            </a:pPr>
            <a:r>
              <a:rPr lang="fr-FR" altLang="fr-FR" sz="1800" b="1">
                <a:solidFill>
                  <a:srgbClr val="000000"/>
                </a:solidFill>
              </a:rPr>
              <a:t>Écoles</a:t>
            </a:r>
          </a:p>
          <a:p>
            <a:pPr algn="ctr" eaLnBrk="1" hangingPunct="1">
              <a:lnSpc>
                <a:spcPct val="100000"/>
              </a:lnSpc>
              <a:spcBef>
                <a:spcPct val="0"/>
              </a:spcBef>
              <a:buFontTx/>
              <a:buNone/>
            </a:pPr>
            <a:r>
              <a:rPr lang="fr-FR" altLang="fr-FR" sz="1800" b="1">
                <a:solidFill>
                  <a:srgbClr val="000000"/>
                </a:solidFill>
              </a:rPr>
              <a:t>De 3 à</a:t>
            </a:r>
          </a:p>
          <a:p>
            <a:pPr algn="ctr" eaLnBrk="1" hangingPunct="1">
              <a:lnSpc>
                <a:spcPct val="100000"/>
              </a:lnSpc>
              <a:spcBef>
                <a:spcPct val="0"/>
              </a:spcBef>
              <a:buFontTx/>
              <a:buNone/>
            </a:pPr>
            <a:r>
              <a:rPr lang="fr-FR" altLang="fr-FR" sz="1800" b="1">
                <a:solidFill>
                  <a:srgbClr val="000000"/>
                </a:solidFill>
              </a:rPr>
              <a:t>5 ans</a:t>
            </a:r>
          </a:p>
          <a:p>
            <a:pPr algn="ctr" eaLnBrk="1" hangingPunct="1">
              <a:lnSpc>
                <a:spcPct val="100000"/>
              </a:lnSpc>
              <a:spcBef>
                <a:spcPct val="0"/>
              </a:spcBef>
              <a:buFontTx/>
              <a:buNone/>
            </a:pPr>
            <a:r>
              <a:rPr lang="fr-FR" altLang="fr-FR" sz="1800" b="1">
                <a:solidFill>
                  <a:srgbClr val="000000"/>
                </a:solidFill>
              </a:rPr>
              <a:t>Art</a:t>
            </a:r>
          </a:p>
          <a:p>
            <a:pPr algn="ctr" eaLnBrk="1" hangingPunct="1">
              <a:lnSpc>
                <a:spcPct val="100000"/>
              </a:lnSpc>
              <a:spcBef>
                <a:spcPct val="0"/>
              </a:spcBef>
              <a:buFontTx/>
              <a:buNone/>
            </a:pPr>
            <a:r>
              <a:rPr lang="fr-FR" altLang="fr-FR" sz="1400" b="1">
                <a:solidFill>
                  <a:srgbClr val="000000"/>
                </a:solidFill>
              </a:rPr>
              <a:t>Architecture</a:t>
            </a:r>
          </a:p>
          <a:p>
            <a:pPr algn="ctr" eaLnBrk="1" hangingPunct="1">
              <a:lnSpc>
                <a:spcPct val="100000"/>
              </a:lnSpc>
              <a:spcBef>
                <a:spcPct val="0"/>
              </a:spcBef>
              <a:buFontTx/>
              <a:buNone/>
            </a:pPr>
            <a:r>
              <a:rPr lang="fr-FR" altLang="fr-FR" sz="1400" b="1">
                <a:solidFill>
                  <a:srgbClr val="000000"/>
                </a:solidFill>
              </a:rPr>
              <a:t>Commerce</a:t>
            </a:r>
          </a:p>
          <a:p>
            <a:pPr algn="ctr" eaLnBrk="1" hangingPunct="1">
              <a:lnSpc>
                <a:spcPct val="100000"/>
              </a:lnSpc>
              <a:spcBef>
                <a:spcPct val="0"/>
              </a:spcBef>
              <a:buFontTx/>
              <a:buNone/>
            </a:pPr>
            <a:r>
              <a:rPr lang="fr-FR" altLang="fr-FR" sz="1400" b="1">
                <a:solidFill>
                  <a:srgbClr val="000000"/>
                </a:solidFill>
              </a:rPr>
              <a:t>Ingénieurs</a:t>
            </a:r>
          </a:p>
          <a:p>
            <a:pPr algn="ctr" eaLnBrk="1" hangingPunct="1">
              <a:lnSpc>
                <a:spcPct val="100000"/>
              </a:lnSpc>
              <a:spcBef>
                <a:spcPct val="0"/>
              </a:spcBef>
              <a:buFontTx/>
              <a:buNone/>
            </a:pPr>
            <a:r>
              <a:rPr lang="fr-FR" altLang="fr-FR" sz="1400" b="1">
                <a:solidFill>
                  <a:srgbClr val="000000"/>
                </a:solidFill>
              </a:rPr>
              <a:t>…</a:t>
            </a:r>
          </a:p>
          <a:p>
            <a:pPr algn="ctr" eaLnBrk="1" hangingPunct="1">
              <a:lnSpc>
                <a:spcPct val="100000"/>
              </a:lnSpc>
              <a:spcBef>
                <a:spcPct val="0"/>
              </a:spcBef>
              <a:buFontTx/>
              <a:buNone/>
            </a:pPr>
            <a:endParaRPr lang="fr-FR" altLang="fr-FR" sz="1000" b="1">
              <a:solidFill>
                <a:srgbClr val="000000"/>
              </a:solidFill>
            </a:endParaRPr>
          </a:p>
        </p:txBody>
      </p:sp>
      <p:sp>
        <p:nvSpPr>
          <p:cNvPr id="55311" name="Rectangle 18">
            <a:extLst>
              <a:ext uri="{FF2B5EF4-FFF2-40B4-BE49-F238E27FC236}">
                <a16:creationId xmlns:a16="http://schemas.microsoft.com/office/drawing/2014/main" id="{63B3120A-45FB-9DC8-F27B-E0EF8158D17E}"/>
              </a:ext>
            </a:extLst>
          </p:cNvPr>
          <p:cNvSpPr>
            <a:spLocks noChangeArrowheads="1"/>
          </p:cNvSpPr>
          <p:nvPr/>
        </p:nvSpPr>
        <p:spPr bwMode="auto">
          <a:xfrm>
            <a:off x="4479925" y="2425700"/>
            <a:ext cx="830263" cy="1901825"/>
          </a:xfrm>
          <a:prstGeom prst="rect">
            <a:avLst/>
          </a:prstGeom>
          <a:solidFill>
            <a:srgbClr val="B7EDB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600" b="1">
                <a:solidFill>
                  <a:srgbClr val="000000"/>
                </a:solidFill>
              </a:rPr>
              <a:t> Grandes </a:t>
            </a:r>
          </a:p>
          <a:p>
            <a:pPr algn="ctr" eaLnBrk="1" hangingPunct="1">
              <a:lnSpc>
                <a:spcPct val="100000"/>
              </a:lnSpc>
              <a:spcBef>
                <a:spcPct val="0"/>
              </a:spcBef>
              <a:buFontTx/>
              <a:buNone/>
            </a:pPr>
            <a:r>
              <a:rPr lang="fr-FR" altLang="fr-FR" sz="1600" b="1">
                <a:solidFill>
                  <a:srgbClr val="000000"/>
                </a:solidFill>
              </a:rPr>
              <a:t>Écoles </a:t>
            </a:r>
          </a:p>
          <a:p>
            <a:pPr algn="ctr" eaLnBrk="1" hangingPunct="1">
              <a:lnSpc>
                <a:spcPct val="100000"/>
              </a:lnSpc>
              <a:spcBef>
                <a:spcPct val="0"/>
              </a:spcBef>
              <a:buFontTx/>
              <a:buNone/>
            </a:pPr>
            <a:r>
              <a:rPr lang="fr-FR" altLang="fr-FR" sz="1200">
                <a:solidFill>
                  <a:srgbClr val="000000"/>
                </a:solidFill>
              </a:rPr>
              <a:t>De</a:t>
            </a:r>
          </a:p>
          <a:p>
            <a:pPr algn="ctr" eaLnBrk="1" hangingPunct="1">
              <a:lnSpc>
                <a:spcPct val="100000"/>
              </a:lnSpc>
              <a:spcBef>
                <a:spcPct val="0"/>
              </a:spcBef>
              <a:buFontTx/>
              <a:buNone/>
            </a:pPr>
            <a:r>
              <a:rPr lang="fr-FR" altLang="fr-FR" sz="1000" b="1">
                <a:solidFill>
                  <a:srgbClr val="000000"/>
                </a:solidFill>
              </a:rPr>
              <a:t> commerce</a:t>
            </a:r>
            <a:r>
              <a:rPr lang="fr-FR" altLang="fr-FR" sz="800" b="1">
                <a:solidFill>
                  <a:srgbClr val="000000"/>
                </a:solidFill>
              </a:rPr>
              <a:t> </a:t>
            </a:r>
          </a:p>
          <a:p>
            <a:pPr algn="ctr" eaLnBrk="1" hangingPunct="1">
              <a:lnSpc>
                <a:spcPct val="100000"/>
              </a:lnSpc>
              <a:spcBef>
                <a:spcPct val="0"/>
              </a:spcBef>
              <a:buFontTx/>
              <a:buNone/>
            </a:pPr>
            <a:r>
              <a:rPr lang="fr-FR" altLang="fr-FR" sz="800" b="1">
                <a:solidFill>
                  <a:srgbClr val="000000"/>
                </a:solidFill>
              </a:rPr>
              <a:t>Ou </a:t>
            </a:r>
          </a:p>
          <a:p>
            <a:pPr algn="ctr" eaLnBrk="1" hangingPunct="1">
              <a:lnSpc>
                <a:spcPct val="100000"/>
              </a:lnSpc>
              <a:spcBef>
                <a:spcPct val="0"/>
              </a:spcBef>
              <a:buFontTx/>
              <a:buNone/>
            </a:pPr>
            <a:r>
              <a:rPr lang="fr-FR" altLang="fr-FR" sz="1100" b="1">
                <a:solidFill>
                  <a:srgbClr val="000000"/>
                </a:solidFill>
              </a:rPr>
              <a:t>D’ingénieurs</a:t>
            </a:r>
          </a:p>
          <a:p>
            <a:pPr algn="ctr" eaLnBrk="1" hangingPunct="1">
              <a:lnSpc>
                <a:spcPct val="100000"/>
              </a:lnSpc>
              <a:spcBef>
                <a:spcPct val="0"/>
              </a:spcBef>
              <a:buFontTx/>
              <a:buNone/>
            </a:pPr>
            <a:r>
              <a:rPr lang="fr-FR" altLang="fr-FR" sz="800" b="1">
                <a:solidFill>
                  <a:srgbClr val="000000"/>
                </a:solidFill>
              </a:rPr>
              <a:t> par exemple</a:t>
            </a:r>
          </a:p>
          <a:p>
            <a:pPr algn="ctr" eaLnBrk="1" hangingPunct="1">
              <a:lnSpc>
                <a:spcPct val="100000"/>
              </a:lnSpc>
              <a:spcBef>
                <a:spcPct val="0"/>
              </a:spcBef>
              <a:buFontTx/>
              <a:buNone/>
            </a:pPr>
            <a:endParaRPr lang="fr-FR" altLang="fr-FR" sz="1600" b="1">
              <a:solidFill>
                <a:srgbClr val="000000"/>
              </a:solidFill>
            </a:endParaRPr>
          </a:p>
        </p:txBody>
      </p:sp>
      <p:sp>
        <p:nvSpPr>
          <p:cNvPr id="55312" name="Rectangle 19">
            <a:extLst>
              <a:ext uri="{FF2B5EF4-FFF2-40B4-BE49-F238E27FC236}">
                <a16:creationId xmlns:a16="http://schemas.microsoft.com/office/drawing/2014/main" id="{67C6C837-A768-8156-4921-26047057959A}"/>
              </a:ext>
            </a:extLst>
          </p:cNvPr>
          <p:cNvSpPr>
            <a:spLocks noChangeArrowheads="1"/>
          </p:cNvSpPr>
          <p:nvPr/>
        </p:nvSpPr>
        <p:spPr bwMode="auto">
          <a:xfrm rot="-5400000">
            <a:off x="4943475" y="5373688"/>
            <a:ext cx="504825" cy="1657350"/>
          </a:xfrm>
          <a:prstGeom prst="rect">
            <a:avLst/>
          </a:prstGeom>
          <a:solidFill>
            <a:srgbClr val="FFFF87"/>
          </a:solidFill>
          <a:ln w="9525">
            <a:solidFill>
              <a:schemeClr val="tx1"/>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0000"/>
                </a:solidFill>
              </a:rPr>
              <a:t>Lycées</a:t>
            </a:r>
          </a:p>
        </p:txBody>
      </p:sp>
      <p:sp>
        <p:nvSpPr>
          <p:cNvPr id="55313" name="Rectangle 20">
            <a:extLst>
              <a:ext uri="{FF2B5EF4-FFF2-40B4-BE49-F238E27FC236}">
                <a16:creationId xmlns:a16="http://schemas.microsoft.com/office/drawing/2014/main" id="{00FCE082-E896-4CAB-E7C5-9B48D6CE6778}"/>
              </a:ext>
            </a:extLst>
          </p:cNvPr>
          <p:cNvSpPr>
            <a:spLocks noChangeArrowheads="1"/>
          </p:cNvSpPr>
          <p:nvPr/>
        </p:nvSpPr>
        <p:spPr bwMode="auto">
          <a:xfrm rot="-5400000">
            <a:off x="2101850" y="4289425"/>
            <a:ext cx="504825" cy="3825875"/>
          </a:xfrm>
          <a:prstGeom prst="rect">
            <a:avLst/>
          </a:prstGeom>
          <a:solidFill>
            <a:srgbClr val="B7EDB1"/>
          </a:solidFill>
          <a:ln w="9525">
            <a:solidFill>
              <a:schemeClr val="tx1"/>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0000"/>
                </a:solidFill>
              </a:rPr>
              <a:t>Écoles</a:t>
            </a:r>
          </a:p>
        </p:txBody>
      </p:sp>
      <p:sp>
        <p:nvSpPr>
          <p:cNvPr id="55314" name="Rectangle 21">
            <a:extLst>
              <a:ext uri="{FF2B5EF4-FFF2-40B4-BE49-F238E27FC236}">
                <a16:creationId xmlns:a16="http://schemas.microsoft.com/office/drawing/2014/main" id="{25BF41B6-98B3-00FC-35F1-FFA85C1AC550}"/>
              </a:ext>
            </a:extLst>
          </p:cNvPr>
          <p:cNvSpPr>
            <a:spLocks noChangeArrowheads="1"/>
          </p:cNvSpPr>
          <p:nvPr/>
        </p:nvSpPr>
        <p:spPr bwMode="auto">
          <a:xfrm rot="-5400000">
            <a:off x="8129587" y="3916363"/>
            <a:ext cx="504825" cy="4572000"/>
          </a:xfrm>
          <a:prstGeom prst="rect">
            <a:avLst/>
          </a:prstGeom>
          <a:solidFill>
            <a:schemeClr val="accent1">
              <a:lumMod val="20000"/>
              <a:lumOff val="80000"/>
            </a:schemeClr>
          </a:solidFill>
          <a:ln w="9525">
            <a:solidFill>
              <a:schemeClr val="tx1"/>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dirty="0">
                <a:solidFill>
                  <a:srgbClr val="000000"/>
                </a:solidFill>
              </a:rPr>
              <a:t>Universités</a:t>
            </a:r>
          </a:p>
        </p:txBody>
      </p:sp>
      <p:sp>
        <p:nvSpPr>
          <p:cNvPr id="14353" name="Text Box 24">
            <a:extLst>
              <a:ext uri="{FF2B5EF4-FFF2-40B4-BE49-F238E27FC236}">
                <a16:creationId xmlns:a16="http://schemas.microsoft.com/office/drawing/2014/main" id="{D689A428-DC74-516B-69BB-D7116094A5B4}"/>
              </a:ext>
            </a:extLst>
          </p:cNvPr>
          <p:cNvSpPr txBox="1">
            <a:spLocks noChangeArrowheads="1"/>
          </p:cNvSpPr>
          <p:nvPr/>
        </p:nvSpPr>
        <p:spPr bwMode="auto">
          <a:xfrm>
            <a:off x="10056813" y="758825"/>
            <a:ext cx="32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GB" altLang="fr-FR" sz="1800">
              <a:solidFill>
                <a:srgbClr val="000000"/>
              </a:solidFill>
            </a:endParaRPr>
          </a:p>
        </p:txBody>
      </p:sp>
      <p:sp>
        <p:nvSpPr>
          <p:cNvPr id="14354" name="Text Box 25">
            <a:extLst>
              <a:ext uri="{FF2B5EF4-FFF2-40B4-BE49-F238E27FC236}">
                <a16:creationId xmlns:a16="http://schemas.microsoft.com/office/drawing/2014/main" id="{9ACFF7A1-E325-7BE7-504D-2702121BFF85}"/>
              </a:ext>
            </a:extLst>
          </p:cNvPr>
          <p:cNvSpPr txBox="1">
            <a:spLocks noChangeArrowheads="1"/>
          </p:cNvSpPr>
          <p:nvPr/>
        </p:nvSpPr>
        <p:spPr bwMode="auto">
          <a:xfrm>
            <a:off x="10179050" y="10477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GB" altLang="fr-FR" sz="1800">
              <a:solidFill>
                <a:srgbClr val="000000"/>
              </a:solidFill>
            </a:endParaRPr>
          </a:p>
        </p:txBody>
      </p:sp>
      <p:sp>
        <p:nvSpPr>
          <p:cNvPr id="55322" name="Rectangle 29">
            <a:extLst>
              <a:ext uri="{FF2B5EF4-FFF2-40B4-BE49-F238E27FC236}">
                <a16:creationId xmlns:a16="http://schemas.microsoft.com/office/drawing/2014/main" id="{4F5D1D8F-9715-FC70-CEC3-1C8B5471F7F0}"/>
              </a:ext>
            </a:extLst>
          </p:cNvPr>
          <p:cNvSpPr>
            <a:spLocks noChangeArrowheads="1"/>
          </p:cNvSpPr>
          <p:nvPr/>
        </p:nvSpPr>
        <p:spPr bwMode="auto">
          <a:xfrm>
            <a:off x="7413625" y="985838"/>
            <a:ext cx="2233613" cy="12192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600" b="1" dirty="0">
                <a:solidFill>
                  <a:srgbClr val="000000"/>
                </a:solidFill>
              </a:rPr>
              <a:t>Doctorat</a:t>
            </a:r>
          </a:p>
          <a:p>
            <a:pPr algn="ctr" eaLnBrk="1" hangingPunct="1">
              <a:lnSpc>
                <a:spcPct val="100000"/>
              </a:lnSpc>
              <a:spcBef>
                <a:spcPct val="0"/>
              </a:spcBef>
              <a:buFontTx/>
              <a:buNone/>
            </a:pPr>
            <a:r>
              <a:rPr lang="fr-FR" altLang="fr-FR" sz="1200" b="1" dirty="0">
                <a:solidFill>
                  <a:srgbClr val="000000"/>
                </a:solidFill>
              </a:rPr>
              <a:t>(6 semestres)</a:t>
            </a:r>
          </a:p>
        </p:txBody>
      </p:sp>
      <p:sp>
        <p:nvSpPr>
          <p:cNvPr id="55323" name="WordArt 30">
            <a:extLst>
              <a:ext uri="{FF2B5EF4-FFF2-40B4-BE49-F238E27FC236}">
                <a16:creationId xmlns:a16="http://schemas.microsoft.com/office/drawing/2014/main" id="{1B7DFCA0-F83B-D210-B72B-F25D0331E844}"/>
              </a:ext>
            </a:extLst>
          </p:cNvPr>
          <p:cNvSpPr>
            <a:spLocks noChangeArrowheads="1" noChangeShapeType="1" noTextEdit="1"/>
          </p:cNvSpPr>
          <p:nvPr/>
        </p:nvSpPr>
        <p:spPr bwMode="auto">
          <a:xfrm>
            <a:off x="2198688" y="381000"/>
            <a:ext cx="3816350" cy="909638"/>
          </a:xfrm>
          <a:prstGeom prst="rect">
            <a:avLst/>
          </a:prstGeom>
        </p:spPr>
        <p:txBody>
          <a:bodyPr wrap="none" fromWordArt="1">
            <a:prstTxWarp prst="textPlain">
              <a:avLst>
                <a:gd name="adj" fmla="val 50000"/>
              </a:avLst>
            </a:prstTxWarp>
          </a:bodyPr>
          <a:lstStyle/>
          <a:p>
            <a:pPr algn="ctr"/>
            <a:r>
              <a:rPr lang="fr-F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Schéma</a:t>
            </a:r>
          </a:p>
          <a:p>
            <a:pPr algn="ctr"/>
            <a:r>
              <a:rPr lang="fr-F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des Etudes Supérieures</a:t>
            </a:r>
          </a:p>
        </p:txBody>
      </p:sp>
      <p:sp>
        <p:nvSpPr>
          <p:cNvPr id="55327" name="Rectangle 35">
            <a:extLst>
              <a:ext uri="{FF2B5EF4-FFF2-40B4-BE49-F238E27FC236}">
                <a16:creationId xmlns:a16="http://schemas.microsoft.com/office/drawing/2014/main" id="{2F76D945-38FF-F974-70B3-60C5CD3AF317}"/>
              </a:ext>
            </a:extLst>
          </p:cNvPr>
          <p:cNvSpPr>
            <a:spLocks noChangeArrowheads="1"/>
          </p:cNvSpPr>
          <p:nvPr/>
        </p:nvSpPr>
        <p:spPr bwMode="auto">
          <a:xfrm>
            <a:off x="7407275" y="2968625"/>
            <a:ext cx="2233613" cy="57785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00" b="1">
                <a:solidFill>
                  <a:srgbClr val="000000"/>
                </a:solidFill>
              </a:rPr>
              <a:t>Master 1</a:t>
            </a:r>
          </a:p>
          <a:p>
            <a:pPr algn="ctr" eaLnBrk="1" hangingPunct="1">
              <a:lnSpc>
                <a:spcPct val="100000"/>
              </a:lnSpc>
              <a:spcBef>
                <a:spcPct val="0"/>
              </a:spcBef>
              <a:buFontTx/>
              <a:buNone/>
            </a:pPr>
            <a:r>
              <a:rPr lang="fr-FR" altLang="fr-FR" sz="900">
                <a:solidFill>
                  <a:srgbClr val="000000"/>
                </a:solidFill>
              </a:rPr>
              <a:t>(</a:t>
            </a:r>
            <a:r>
              <a:rPr lang="fr-FR" altLang="fr-FR" sz="900" b="1">
                <a:solidFill>
                  <a:srgbClr val="000000"/>
                </a:solidFill>
              </a:rPr>
              <a:t>2semestres)</a:t>
            </a:r>
          </a:p>
        </p:txBody>
      </p:sp>
      <p:sp>
        <p:nvSpPr>
          <p:cNvPr id="55329" name="Rectangle 37">
            <a:extLst>
              <a:ext uri="{FF2B5EF4-FFF2-40B4-BE49-F238E27FC236}">
                <a16:creationId xmlns:a16="http://schemas.microsoft.com/office/drawing/2014/main" id="{E99B6239-C755-6B53-1F32-9C2DD9CC97AB}"/>
              </a:ext>
            </a:extLst>
          </p:cNvPr>
          <p:cNvSpPr>
            <a:spLocks noChangeArrowheads="1"/>
          </p:cNvSpPr>
          <p:nvPr/>
        </p:nvSpPr>
        <p:spPr bwMode="auto">
          <a:xfrm>
            <a:off x="9767888" y="188913"/>
            <a:ext cx="900112" cy="5410200"/>
          </a:xfrm>
          <a:prstGeom prst="rect">
            <a:avLst/>
          </a:prstGeom>
          <a:solidFill>
            <a:schemeClr val="accent1">
              <a:lumMod val="20000"/>
              <a:lumOff val="80000"/>
            </a:schemeClr>
          </a:solidFill>
          <a:ln w="9525">
            <a:solidFill>
              <a:schemeClr val="tx1"/>
            </a:solidFill>
            <a:miter lim="800000"/>
            <a:headEnd/>
            <a:tailEnd/>
          </a:ln>
        </p:spPr>
        <p:txBody>
          <a:bodyPr wrap="none"/>
          <a:lstStyle/>
          <a:p>
            <a:pPr algn="ctr" eaLnBrk="1" fontAlgn="auto" hangingPunct="1">
              <a:spcBef>
                <a:spcPts val="0"/>
              </a:spcBef>
              <a:spcAft>
                <a:spcPts val="0"/>
              </a:spcAft>
              <a:defRPr/>
            </a:pPr>
            <a:endParaRPr lang="fr-FR" altLang="fr-FR" b="1" dirty="0">
              <a:solidFill>
                <a:srgbClr val="000000"/>
              </a:solidFill>
              <a:latin typeface="+mn-lt"/>
              <a:cs typeface="Arial" charset="0"/>
            </a:endParaRPr>
          </a:p>
          <a:p>
            <a:pPr algn="ctr" eaLnBrk="1" fontAlgn="auto" hangingPunct="1">
              <a:spcBef>
                <a:spcPts val="0"/>
              </a:spcBef>
              <a:spcAft>
                <a:spcPts val="0"/>
              </a:spcAft>
              <a:defRPr/>
            </a:pPr>
            <a:r>
              <a:rPr lang="fr-FR" altLang="fr-FR" b="1" dirty="0">
                <a:solidFill>
                  <a:srgbClr val="000000"/>
                </a:solidFill>
                <a:latin typeface="+mn-lt"/>
                <a:cs typeface="Arial" charset="0"/>
              </a:rPr>
              <a:t>Études</a:t>
            </a:r>
          </a:p>
          <a:p>
            <a:pPr algn="ctr" eaLnBrk="1" fontAlgn="auto" hangingPunct="1">
              <a:spcBef>
                <a:spcPts val="0"/>
              </a:spcBef>
              <a:spcAft>
                <a:spcPts val="0"/>
              </a:spcAft>
              <a:defRPr/>
            </a:pPr>
            <a:r>
              <a:rPr lang="fr-FR" altLang="fr-FR" sz="1050" b="1" dirty="0">
                <a:solidFill>
                  <a:srgbClr val="000000"/>
                </a:solidFill>
                <a:latin typeface="+mn-lt"/>
                <a:cs typeface="Arial" charset="0"/>
              </a:rPr>
              <a:t> </a:t>
            </a:r>
          </a:p>
          <a:p>
            <a:pPr algn="ctr" eaLnBrk="1" fontAlgn="auto" hangingPunct="1">
              <a:spcBef>
                <a:spcPts val="0"/>
              </a:spcBef>
              <a:spcAft>
                <a:spcPts val="0"/>
              </a:spcAft>
              <a:defRPr/>
            </a:pPr>
            <a:r>
              <a:rPr lang="fr-FR" altLang="fr-FR" b="1" dirty="0">
                <a:solidFill>
                  <a:srgbClr val="000000"/>
                </a:solidFill>
                <a:latin typeface="+mn-lt"/>
                <a:cs typeface="Arial" charset="0"/>
              </a:rPr>
              <a:t>de </a:t>
            </a:r>
          </a:p>
          <a:p>
            <a:pPr algn="ctr" eaLnBrk="1" fontAlgn="auto" hangingPunct="1">
              <a:spcBef>
                <a:spcPts val="0"/>
              </a:spcBef>
              <a:spcAft>
                <a:spcPts val="0"/>
              </a:spcAft>
              <a:defRPr/>
            </a:pPr>
            <a:endParaRPr lang="fr-FR" altLang="fr-FR" sz="800" b="1" dirty="0">
              <a:solidFill>
                <a:srgbClr val="000000"/>
              </a:solidFill>
              <a:latin typeface="+mn-lt"/>
              <a:cs typeface="Arial" charset="0"/>
            </a:endParaRPr>
          </a:p>
          <a:p>
            <a:pPr algn="ctr" eaLnBrk="1" fontAlgn="auto" hangingPunct="1">
              <a:spcBef>
                <a:spcPts val="0"/>
              </a:spcBef>
              <a:spcAft>
                <a:spcPts val="0"/>
              </a:spcAft>
              <a:defRPr/>
            </a:pPr>
            <a:r>
              <a:rPr lang="fr-FR" altLang="fr-FR" b="1" dirty="0">
                <a:solidFill>
                  <a:srgbClr val="000000"/>
                </a:solidFill>
                <a:latin typeface="+mn-lt"/>
                <a:cs typeface="Arial" charset="0"/>
              </a:rPr>
              <a:t>santé </a:t>
            </a:r>
          </a:p>
          <a:p>
            <a:pPr algn="ctr" eaLnBrk="1" fontAlgn="auto" hangingPunct="1">
              <a:spcBef>
                <a:spcPts val="0"/>
              </a:spcBef>
              <a:spcAft>
                <a:spcPts val="0"/>
              </a:spcAft>
              <a:defRPr/>
            </a:pPr>
            <a:endParaRPr lang="fr-FR" altLang="fr-FR" b="1" dirty="0">
              <a:solidFill>
                <a:srgbClr val="000000"/>
              </a:solidFill>
              <a:latin typeface="+mn-lt"/>
              <a:cs typeface="Arial" charset="0"/>
            </a:endParaRPr>
          </a:p>
          <a:p>
            <a:pPr algn="ctr" eaLnBrk="1" fontAlgn="auto" hangingPunct="1">
              <a:spcBef>
                <a:spcPts val="0"/>
              </a:spcBef>
              <a:spcAft>
                <a:spcPts val="0"/>
              </a:spcAft>
              <a:defRPr/>
            </a:pPr>
            <a:r>
              <a:rPr lang="fr-FR" altLang="fr-FR" sz="1400" b="1" dirty="0">
                <a:solidFill>
                  <a:srgbClr val="000000"/>
                </a:solidFill>
                <a:latin typeface="+mn-lt"/>
                <a:cs typeface="Arial" charset="0"/>
              </a:rPr>
              <a:t>Médecine</a:t>
            </a:r>
          </a:p>
          <a:p>
            <a:pPr algn="ctr" eaLnBrk="1" fontAlgn="auto" hangingPunct="1">
              <a:spcBef>
                <a:spcPts val="0"/>
              </a:spcBef>
              <a:spcAft>
                <a:spcPts val="0"/>
              </a:spcAft>
              <a:defRPr/>
            </a:pPr>
            <a:r>
              <a:rPr lang="fr-FR" altLang="fr-FR" sz="1400" b="1" dirty="0">
                <a:solidFill>
                  <a:srgbClr val="000000"/>
                </a:solidFill>
                <a:latin typeface="+mn-lt"/>
                <a:cs typeface="Arial" charset="0"/>
              </a:rPr>
              <a:t>Pharmacie</a:t>
            </a:r>
          </a:p>
          <a:p>
            <a:pPr algn="ctr" eaLnBrk="1" fontAlgn="auto" hangingPunct="1">
              <a:spcBef>
                <a:spcPts val="0"/>
              </a:spcBef>
              <a:spcAft>
                <a:spcPts val="0"/>
              </a:spcAft>
              <a:defRPr/>
            </a:pPr>
            <a:r>
              <a:rPr lang="fr-FR" altLang="fr-FR" sz="1400" b="1" dirty="0">
                <a:solidFill>
                  <a:srgbClr val="000000"/>
                </a:solidFill>
                <a:latin typeface="+mn-lt"/>
                <a:cs typeface="Arial" charset="0"/>
              </a:rPr>
              <a:t>Dentaire</a:t>
            </a:r>
          </a:p>
          <a:p>
            <a:pPr algn="ctr" eaLnBrk="1" fontAlgn="auto" hangingPunct="1">
              <a:spcBef>
                <a:spcPts val="0"/>
              </a:spcBef>
              <a:spcAft>
                <a:spcPts val="0"/>
              </a:spcAft>
              <a:defRPr/>
            </a:pPr>
            <a:r>
              <a:rPr lang="fr-FR" altLang="fr-FR" sz="1400" b="1" dirty="0">
                <a:solidFill>
                  <a:srgbClr val="000000"/>
                </a:solidFill>
                <a:latin typeface="+mn-lt"/>
                <a:cs typeface="Arial" charset="0"/>
              </a:rPr>
              <a:t>Sage-femme</a:t>
            </a:r>
          </a:p>
          <a:p>
            <a:pPr algn="ctr" eaLnBrk="1" fontAlgn="auto" hangingPunct="1">
              <a:spcBef>
                <a:spcPts val="0"/>
              </a:spcBef>
              <a:spcAft>
                <a:spcPts val="0"/>
              </a:spcAft>
              <a:defRPr/>
            </a:pPr>
            <a:r>
              <a:rPr lang="fr-FR" altLang="fr-FR" sz="1400" b="1" dirty="0">
                <a:solidFill>
                  <a:srgbClr val="000000"/>
                </a:solidFill>
                <a:latin typeface="+mn-lt"/>
                <a:cs typeface="Arial" charset="0"/>
              </a:rPr>
              <a:t>Kiné</a:t>
            </a:r>
          </a:p>
          <a:p>
            <a:pPr algn="ctr" eaLnBrk="1" fontAlgn="auto" hangingPunct="1">
              <a:spcBef>
                <a:spcPts val="0"/>
              </a:spcBef>
              <a:spcAft>
                <a:spcPts val="0"/>
              </a:spcAft>
              <a:defRPr/>
            </a:pPr>
            <a:endParaRPr lang="fr-FR" altLang="fr-FR" sz="1200" b="1" dirty="0">
              <a:solidFill>
                <a:srgbClr val="000000"/>
              </a:solidFill>
              <a:latin typeface="+mn-lt"/>
              <a:cs typeface="Arial" charset="0"/>
            </a:endParaRPr>
          </a:p>
          <a:p>
            <a:pPr algn="ctr" eaLnBrk="1" fontAlgn="auto" hangingPunct="1">
              <a:spcBef>
                <a:spcPts val="0"/>
              </a:spcBef>
              <a:spcAft>
                <a:spcPts val="0"/>
              </a:spcAft>
              <a:defRPr/>
            </a:pPr>
            <a:r>
              <a:rPr lang="fr-FR" altLang="fr-FR" b="1" dirty="0">
                <a:solidFill>
                  <a:srgbClr val="000000"/>
                </a:solidFill>
                <a:latin typeface="+mn-lt"/>
                <a:cs typeface="Arial" charset="0"/>
              </a:rPr>
              <a:t>4 </a:t>
            </a:r>
          </a:p>
          <a:p>
            <a:pPr algn="ctr" eaLnBrk="1" fontAlgn="auto" hangingPunct="1">
              <a:spcBef>
                <a:spcPts val="0"/>
              </a:spcBef>
              <a:spcAft>
                <a:spcPts val="0"/>
              </a:spcAft>
              <a:defRPr/>
            </a:pPr>
            <a:r>
              <a:rPr lang="fr-FR" altLang="fr-FR" b="1" dirty="0">
                <a:solidFill>
                  <a:srgbClr val="000000"/>
                </a:solidFill>
                <a:latin typeface="+mn-lt"/>
                <a:cs typeface="Arial" charset="0"/>
              </a:rPr>
              <a:t>à </a:t>
            </a:r>
          </a:p>
          <a:p>
            <a:pPr algn="ctr" eaLnBrk="1" fontAlgn="auto" hangingPunct="1">
              <a:spcBef>
                <a:spcPts val="0"/>
              </a:spcBef>
              <a:spcAft>
                <a:spcPts val="0"/>
              </a:spcAft>
              <a:defRPr/>
            </a:pPr>
            <a:r>
              <a:rPr lang="fr-FR" altLang="fr-FR" b="1" dirty="0">
                <a:solidFill>
                  <a:srgbClr val="000000"/>
                </a:solidFill>
                <a:latin typeface="+mn-lt"/>
                <a:cs typeface="Arial" charset="0"/>
              </a:rPr>
              <a:t>11 ans</a:t>
            </a:r>
            <a:r>
              <a:rPr lang="fr-FR" altLang="fr-FR" dirty="0">
                <a:solidFill>
                  <a:srgbClr val="000000"/>
                </a:solidFill>
                <a:latin typeface="+mn-lt"/>
                <a:cs typeface="Arial" charset="0"/>
              </a:rPr>
              <a:t> </a:t>
            </a:r>
          </a:p>
          <a:p>
            <a:pPr algn="ctr" eaLnBrk="1" fontAlgn="auto" hangingPunct="1">
              <a:spcBef>
                <a:spcPts val="0"/>
              </a:spcBef>
              <a:spcAft>
                <a:spcPts val="0"/>
              </a:spcAft>
              <a:defRPr/>
            </a:pPr>
            <a:endParaRPr lang="fr-FR" altLang="fr-FR" dirty="0">
              <a:solidFill>
                <a:srgbClr val="000000"/>
              </a:solidFill>
              <a:latin typeface="+mn-lt"/>
              <a:cs typeface="Arial" charset="0"/>
            </a:endParaRPr>
          </a:p>
          <a:p>
            <a:pPr algn="ctr" eaLnBrk="1" fontAlgn="auto" hangingPunct="1">
              <a:spcBef>
                <a:spcPts val="0"/>
              </a:spcBef>
              <a:spcAft>
                <a:spcPts val="0"/>
              </a:spcAft>
              <a:defRPr/>
            </a:pPr>
            <a:endParaRPr lang="fr-FR" altLang="fr-FR" dirty="0">
              <a:solidFill>
                <a:srgbClr val="000000"/>
              </a:solidFill>
              <a:latin typeface="+mn-lt"/>
              <a:cs typeface="Arial" charset="0"/>
            </a:endParaRPr>
          </a:p>
          <a:p>
            <a:pPr algn="ctr" eaLnBrk="1" fontAlgn="auto" hangingPunct="1">
              <a:spcBef>
                <a:spcPts val="0"/>
              </a:spcBef>
              <a:spcAft>
                <a:spcPts val="0"/>
              </a:spcAft>
              <a:defRPr/>
            </a:pPr>
            <a:r>
              <a:rPr lang="fr-FR" altLang="fr-FR" b="1" dirty="0">
                <a:solidFill>
                  <a:srgbClr val="FF0000"/>
                </a:solidFill>
                <a:latin typeface="+mn-lt"/>
                <a:cs typeface="Arial" charset="0"/>
              </a:rPr>
              <a:t>Sélection</a:t>
            </a:r>
          </a:p>
        </p:txBody>
      </p:sp>
      <p:sp>
        <p:nvSpPr>
          <p:cNvPr id="55330" name="Line 35">
            <a:extLst>
              <a:ext uri="{FF2B5EF4-FFF2-40B4-BE49-F238E27FC236}">
                <a16:creationId xmlns:a16="http://schemas.microsoft.com/office/drawing/2014/main" id="{7A61F4D3-E88C-49CF-AEA3-3F6DA65661FF}"/>
              </a:ext>
            </a:extLst>
          </p:cNvPr>
          <p:cNvSpPr>
            <a:spLocks noChangeShapeType="1"/>
          </p:cNvSpPr>
          <p:nvPr/>
        </p:nvSpPr>
        <p:spPr bwMode="auto">
          <a:xfrm>
            <a:off x="9840913" y="4868863"/>
            <a:ext cx="8270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5331" name="Text Box 36">
            <a:extLst>
              <a:ext uri="{FF2B5EF4-FFF2-40B4-BE49-F238E27FC236}">
                <a16:creationId xmlns:a16="http://schemas.microsoft.com/office/drawing/2014/main" id="{2BBE32E1-3049-284B-C3C3-778CD01EF1E3}"/>
              </a:ext>
            </a:extLst>
          </p:cNvPr>
          <p:cNvSpPr txBox="1">
            <a:spLocks noChangeArrowheads="1"/>
          </p:cNvSpPr>
          <p:nvPr/>
        </p:nvSpPr>
        <p:spPr bwMode="auto">
          <a:xfrm>
            <a:off x="9767888" y="4868863"/>
            <a:ext cx="9001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fr-FR" altLang="fr-FR" sz="1200" b="1">
                <a:solidFill>
                  <a:srgbClr val="000000"/>
                </a:solidFill>
              </a:rPr>
              <a:t>PASS ou LAS</a:t>
            </a:r>
          </a:p>
          <a:p>
            <a:pPr algn="ctr" eaLnBrk="1" hangingPunct="1">
              <a:lnSpc>
                <a:spcPct val="100000"/>
              </a:lnSpc>
              <a:spcBef>
                <a:spcPct val="50000"/>
              </a:spcBef>
              <a:buFontTx/>
              <a:buNone/>
            </a:pPr>
            <a:r>
              <a:rPr lang="fr-FR" altLang="fr-FR" sz="1400" b="1">
                <a:solidFill>
                  <a:srgbClr val="000000"/>
                </a:solidFill>
              </a:rPr>
              <a:t>1 an </a:t>
            </a:r>
          </a:p>
        </p:txBody>
      </p:sp>
      <p:sp>
        <p:nvSpPr>
          <p:cNvPr id="14361" name="Rectangle 17">
            <a:extLst>
              <a:ext uri="{FF2B5EF4-FFF2-40B4-BE49-F238E27FC236}">
                <a16:creationId xmlns:a16="http://schemas.microsoft.com/office/drawing/2014/main" id="{B1978B14-5F91-F86E-5F31-A123A050D668}"/>
              </a:ext>
            </a:extLst>
          </p:cNvPr>
          <p:cNvSpPr>
            <a:spLocks noChangeArrowheads="1"/>
          </p:cNvSpPr>
          <p:nvPr/>
        </p:nvSpPr>
        <p:spPr bwMode="auto">
          <a:xfrm>
            <a:off x="1524000" y="48768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endParaRPr lang="en-GB" altLang="fr-FR" sz="1200" b="1">
              <a:solidFill>
                <a:srgbClr val="000000"/>
              </a:solidFill>
            </a:endParaRPr>
          </a:p>
          <a:p>
            <a:pPr algn="ctr" eaLnBrk="1" hangingPunct="1">
              <a:lnSpc>
                <a:spcPct val="100000"/>
              </a:lnSpc>
              <a:spcBef>
                <a:spcPct val="0"/>
              </a:spcBef>
              <a:buFontTx/>
              <a:buNone/>
            </a:pPr>
            <a:endParaRPr lang="fr-FR" altLang="fr-FR" sz="1000" b="1">
              <a:solidFill>
                <a:srgbClr val="000000"/>
              </a:solidFill>
            </a:endParaRPr>
          </a:p>
        </p:txBody>
      </p:sp>
      <p:sp>
        <p:nvSpPr>
          <p:cNvPr id="55336" name="Rectangle 17">
            <a:extLst>
              <a:ext uri="{FF2B5EF4-FFF2-40B4-BE49-F238E27FC236}">
                <a16:creationId xmlns:a16="http://schemas.microsoft.com/office/drawing/2014/main" id="{A85072F1-D833-FB8A-7FD2-D94BA1A57006}"/>
              </a:ext>
            </a:extLst>
          </p:cNvPr>
          <p:cNvSpPr>
            <a:spLocks noChangeArrowheads="1"/>
          </p:cNvSpPr>
          <p:nvPr/>
        </p:nvSpPr>
        <p:spPr bwMode="auto">
          <a:xfrm>
            <a:off x="461963" y="2960688"/>
            <a:ext cx="1268412" cy="2665412"/>
          </a:xfrm>
          <a:prstGeom prst="rect">
            <a:avLst/>
          </a:prstGeom>
          <a:solidFill>
            <a:srgbClr val="B7EDB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fr-FR" altLang="fr-FR" sz="1400" b="1">
              <a:solidFill>
                <a:srgbClr val="000000"/>
              </a:solidFill>
            </a:endParaRPr>
          </a:p>
          <a:p>
            <a:pPr algn="ctr" eaLnBrk="1" hangingPunct="1">
              <a:lnSpc>
                <a:spcPct val="100000"/>
              </a:lnSpc>
              <a:spcBef>
                <a:spcPct val="0"/>
              </a:spcBef>
              <a:buFontTx/>
              <a:buNone/>
            </a:pPr>
            <a:r>
              <a:rPr lang="fr-FR" altLang="fr-FR" sz="1400" b="1">
                <a:solidFill>
                  <a:srgbClr val="000000"/>
                </a:solidFill>
              </a:rPr>
              <a:t>Diplômes d’État</a:t>
            </a:r>
          </a:p>
          <a:p>
            <a:pPr algn="ctr" eaLnBrk="1" hangingPunct="1">
              <a:lnSpc>
                <a:spcPct val="100000"/>
              </a:lnSpc>
              <a:spcBef>
                <a:spcPct val="0"/>
              </a:spcBef>
              <a:buFontTx/>
              <a:buNone/>
            </a:pPr>
            <a:endParaRPr lang="fr-FR" altLang="fr-FR" sz="800" b="1">
              <a:solidFill>
                <a:srgbClr val="000000"/>
              </a:solidFill>
            </a:endParaRPr>
          </a:p>
          <a:p>
            <a:pPr algn="ctr" eaLnBrk="1" hangingPunct="1">
              <a:lnSpc>
                <a:spcPct val="100000"/>
              </a:lnSpc>
              <a:spcBef>
                <a:spcPct val="0"/>
              </a:spcBef>
              <a:buFontTx/>
              <a:buNone/>
            </a:pPr>
            <a:r>
              <a:rPr lang="fr-FR" altLang="fr-FR" sz="1400" b="1">
                <a:solidFill>
                  <a:srgbClr val="000000"/>
                </a:solidFill>
              </a:rPr>
              <a:t>Des écoles  </a:t>
            </a:r>
          </a:p>
          <a:p>
            <a:pPr algn="ctr" eaLnBrk="1" hangingPunct="1">
              <a:lnSpc>
                <a:spcPct val="100000"/>
              </a:lnSpc>
              <a:spcBef>
                <a:spcPct val="0"/>
              </a:spcBef>
              <a:buFontTx/>
              <a:buNone/>
            </a:pPr>
            <a:r>
              <a:rPr lang="fr-FR" altLang="fr-FR" sz="1400" b="1">
                <a:solidFill>
                  <a:srgbClr val="000000"/>
                </a:solidFill>
              </a:rPr>
              <a:t>Paramédicales</a:t>
            </a:r>
          </a:p>
          <a:p>
            <a:pPr algn="ctr" eaLnBrk="1" hangingPunct="1">
              <a:lnSpc>
                <a:spcPct val="100000"/>
              </a:lnSpc>
              <a:spcBef>
                <a:spcPct val="0"/>
              </a:spcBef>
              <a:buFontTx/>
              <a:buNone/>
            </a:pPr>
            <a:r>
              <a:rPr lang="fr-FR" altLang="fr-FR" sz="1400" b="1">
                <a:solidFill>
                  <a:srgbClr val="000000"/>
                </a:solidFill>
              </a:rPr>
              <a:t>ou</a:t>
            </a:r>
          </a:p>
          <a:p>
            <a:pPr algn="ctr" eaLnBrk="1" hangingPunct="1">
              <a:lnSpc>
                <a:spcPct val="100000"/>
              </a:lnSpc>
              <a:spcBef>
                <a:spcPct val="0"/>
              </a:spcBef>
              <a:buFontTx/>
              <a:buNone/>
            </a:pPr>
            <a:r>
              <a:rPr lang="fr-FR" altLang="fr-FR" sz="1400" b="1">
                <a:solidFill>
                  <a:srgbClr val="000000"/>
                </a:solidFill>
              </a:rPr>
              <a:t>Sociales</a:t>
            </a:r>
          </a:p>
          <a:p>
            <a:pPr algn="ctr" eaLnBrk="1" hangingPunct="1">
              <a:lnSpc>
                <a:spcPct val="100000"/>
              </a:lnSpc>
              <a:spcBef>
                <a:spcPct val="0"/>
              </a:spcBef>
              <a:buFontTx/>
              <a:buNone/>
            </a:pPr>
            <a:endParaRPr lang="fr-FR" altLang="fr-FR" sz="800" b="1">
              <a:solidFill>
                <a:srgbClr val="000000"/>
              </a:solidFill>
            </a:endParaRPr>
          </a:p>
          <a:p>
            <a:pPr algn="ctr" eaLnBrk="1" hangingPunct="1">
              <a:lnSpc>
                <a:spcPct val="100000"/>
              </a:lnSpc>
              <a:spcBef>
                <a:spcPct val="0"/>
              </a:spcBef>
              <a:buFontTx/>
              <a:buNone/>
            </a:pPr>
            <a:r>
              <a:rPr lang="fr-FR" altLang="fr-FR" sz="1300" b="1">
                <a:solidFill>
                  <a:srgbClr val="000000"/>
                </a:solidFill>
              </a:rPr>
              <a:t>3 ans en moyenne</a:t>
            </a:r>
          </a:p>
          <a:p>
            <a:pPr algn="ctr" eaLnBrk="1" hangingPunct="1">
              <a:lnSpc>
                <a:spcPct val="100000"/>
              </a:lnSpc>
              <a:spcBef>
                <a:spcPct val="0"/>
              </a:spcBef>
              <a:buFontTx/>
              <a:buNone/>
            </a:pPr>
            <a:endParaRPr lang="fr-FR" altLang="fr-FR" sz="1400" b="1">
              <a:solidFill>
                <a:srgbClr val="000000"/>
              </a:solidFill>
            </a:endParaRPr>
          </a:p>
          <a:p>
            <a:pPr algn="ctr" eaLnBrk="1" hangingPunct="1">
              <a:lnSpc>
                <a:spcPct val="100000"/>
              </a:lnSpc>
              <a:spcBef>
                <a:spcPct val="0"/>
              </a:spcBef>
              <a:buFontTx/>
              <a:buNone/>
            </a:pPr>
            <a:endParaRPr lang="fr-FR" altLang="fr-FR" sz="1000" b="1">
              <a:solidFill>
                <a:srgbClr val="000000"/>
              </a:solidFill>
            </a:endParaRPr>
          </a:p>
        </p:txBody>
      </p:sp>
      <p:sp>
        <p:nvSpPr>
          <p:cNvPr id="42" name="Rectangle 41">
            <a:extLst>
              <a:ext uri="{FF2B5EF4-FFF2-40B4-BE49-F238E27FC236}">
                <a16:creationId xmlns:a16="http://schemas.microsoft.com/office/drawing/2014/main" id="{6B20E91F-CD20-42C5-4C66-CF0BF76FF861}"/>
              </a:ext>
            </a:extLst>
          </p:cNvPr>
          <p:cNvSpPr/>
          <p:nvPr/>
        </p:nvSpPr>
        <p:spPr>
          <a:xfrm>
            <a:off x="3678238" y="5075238"/>
            <a:ext cx="871537" cy="5048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prstClr val="white"/>
                </a:solidFill>
              </a:rPr>
              <a:t>MC /FCIL</a:t>
            </a:r>
          </a:p>
          <a:p>
            <a:pPr algn="ctr" eaLnBrk="1" fontAlgn="auto" hangingPunct="1">
              <a:spcBef>
                <a:spcPts val="0"/>
              </a:spcBef>
              <a:spcAft>
                <a:spcPts val="0"/>
              </a:spcAft>
              <a:defRPr/>
            </a:pPr>
            <a:r>
              <a:rPr lang="fr-FR" sz="1400" b="1" dirty="0">
                <a:solidFill>
                  <a:prstClr val="white"/>
                </a:solidFill>
              </a:rPr>
              <a:t>CQP</a:t>
            </a:r>
            <a:endParaRPr lang="fr-FR" sz="1600" b="1" dirty="0">
              <a:solidFill>
                <a:prstClr val="white"/>
              </a:solidFill>
            </a:endParaRPr>
          </a:p>
        </p:txBody>
      </p:sp>
      <p:sp>
        <p:nvSpPr>
          <p:cNvPr id="45" name="Flèche angle droit à deux pointes 44">
            <a:extLst>
              <a:ext uri="{FF2B5EF4-FFF2-40B4-BE49-F238E27FC236}">
                <a16:creationId xmlns:a16="http://schemas.microsoft.com/office/drawing/2014/main" id="{9207CB17-8994-4667-CCBC-E9DE19344DBF}"/>
              </a:ext>
            </a:extLst>
          </p:cNvPr>
          <p:cNvSpPr/>
          <p:nvPr/>
        </p:nvSpPr>
        <p:spPr>
          <a:xfrm rot="3573402">
            <a:off x="8509000" y="3571875"/>
            <a:ext cx="163513" cy="182563"/>
          </a:xfrm>
          <a:prstGeom prst="lef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47" name="Flèche vers le haut 46">
            <a:extLst>
              <a:ext uri="{FF2B5EF4-FFF2-40B4-BE49-F238E27FC236}">
                <a16:creationId xmlns:a16="http://schemas.microsoft.com/office/drawing/2014/main" id="{175C90DB-DA09-013D-3048-3F8601367B81}"/>
              </a:ext>
            </a:extLst>
          </p:cNvPr>
          <p:cNvSpPr/>
          <p:nvPr/>
        </p:nvSpPr>
        <p:spPr>
          <a:xfrm>
            <a:off x="5880100" y="4365625"/>
            <a:ext cx="330200" cy="287338"/>
          </a:xfrm>
          <a:prstGeom prst="upArrow">
            <a:avLst/>
          </a:prstGeom>
          <a:solidFill>
            <a:srgbClr val="ECF7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48" name="Flèche vers le haut 47">
            <a:extLst>
              <a:ext uri="{FF2B5EF4-FFF2-40B4-BE49-F238E27FC236}">
                <a16:creationId xmlns:a16="http://schemas.microsoft.com/office/drawing/2014/main" id="{232D12BE-EFCB-4699-ECD9-4A5C64770D2B}"/>
              </a:ext>
            </a:extLst>
          </p:cNvPr>
          <p:cNvSpPr/>
          <p:nvPr/>
        </p:nvSpPr>
        <p:spPr>
          <a:xfrm>
            <a:off x="4751388" y="4368800"/>
            <a:ext cx="328612" cy="287338"/>
          </a:xfrm>
          <a:prstGeom prst="upArrow">
            <a:avLst/>
          </a:prstGeom>
          <a:solidFill>
            <a:srgbClr val="ECF7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49" name="Flèche vers le haut 48">
            <a:extLst>
              <a:ext uri="{FF2B5EF4-FFF2-40B4-BE49-F238E27FC236}">
                <a16:creationId xmlns:a16="http://schemas.microsoft.com/office/drawing/2014/main" id="{54515E77-F63F-743C-DFA9-80BAB937BEF7}"/>
              </a:ext>
            </a:extLst>
          </p:cNvPr>
          <p:cNvSpPr/>
          <p:nvPr/>
        </p:nvSpPr>
        <p:spPr>
          <a:xfrm>
            <a:off x="10056813" y="4149725"/>
            <a:ext cx="330200" cy="287338"/>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51" name="Rectangle 50">
            <a:extLst>
              <a:ext uri="{FF2B5EF4-FFF2-40B4-BE49-F238E27FC236}">
                <a16:creationId xmlns:a16="http://schemas.microsoft.com/office/drawing/2014/main" id="{5A955457-5006-7464-318B-62620DFE6B70}"/>
              </a:ext>
            </a:extLst>
          </p:cNvPr>
          <p:cNvSpPr/>
          <p:nvPr/>
        </p:nvSpPr>
        <p:spPr>
          <a:xfrm>
            <a:off x="441325" y="2349500"/>
            <a:ext cx="6878638" cy="33115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53" name="Rectangle avec flèche vers le bas 52">
            <a:extLst>
              <a:ext uri="{FF2B5EF4-FFF2-40B4-BE49-F238E27FC236}">
                <a16:creationId xmlns:a16="http://schemas.microsoft.com/office/drawing/2014/main" id="{BC7C22D3-3C4F-A626-F8DE-3414850AAF5C}"/>
              </a:ext>
            </a:extLst>
          </p:cNvPr>
          <p:cNvSpPr/>
          <p:nvPr/>
        </p:nvSpPr>
        <p:spPr>
          <a:xfrm>
            <a:off x="4151313" y="1628775"/>
            <a:ext cx="2449512" cy="647700"/>
          </a:xfrm>
          <a:prstGeom prst="downArrowCallou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prstClr val="black"/>
                </a:solidFill>
              </a:rPr>
              <a:t>Filières sélectives</a:t>
            </a:r>
          </a:p>
        </p:txBody>
      </p:sp>
      <p:sp>
        <p:nvSpPr>
          <p:cNvPr id="50" name="Rectangle 38">
            <a:extLst>
              <a:ext uri="{FF2B5EF4-FFF2-40B4-BE49-F238E27FC236}">
                <a16:creationId xmlns:a16="http://schemas.microsoft.com/office/drawing/2014/main" id="{F9D97B25-AA86-9E99-D4DA-B860D59EF0A0}"/>
              </a:ext>
            </a:extLst>
          </p:cNvPr>
          <p:cNvSpPr>
            <a:spLocks noChangeArrowheads="1"/>
          </p:cNvSpPr>
          <p:nvPr/>
        </p:nvSpPr>
        <p:spPr bwMode="auto">
          <a:xfrm>
            <a:off x="5519738" y="3716338"/>
            <a:ext cx="1081087" cy="558800"/>
          </a:xfrm>
          <a:prstGeom prst="rect">
            <a:avLst/>
          </a:prstGeom>
          <a:solidFill>
            <a:srgbClr val="CCFF66"/>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fr-FR" sz="1600" b="1">
                <a:solidFill>
                  <a:srgbClr val="000000"/>
                </a:solidFill>
              </a:rPr>
              <a:t>Licence</a:t>
            </a:r>
          </a:p>
          <a:p>
            <a:pPr algn="ctr" eaLnBrk="1" hangingPunct="1">
              <a:lnSpc>
                <a:spcPct val="100000"/>
              </a:lnSpc>
              <a:spcBef>
                <a:spcPct val="0"/>
              </a:spcBef>
              <a:buFontTx/>
              <a:buNone/>
            </a:pPr>
            <a:r>
              <a:rPr lang="fr-FR" altLang="fr-FR" sz="1200" b="1">
                <a:solidFill>
                  <a:srgbClr val="000000"/>
                </a:solidFill>
              </a:rPr>
              <a:t>Professionnelle</a:t>
            </a:r>
          </a:p>
        </p:txBody>
      </p:sp>
      <p:sp>
        <p:nvSpPr>
          <p:cNvPr id="35" name="Rectangle 17">
            <a:extLst>
              <a:ext uri="{FF2B5EF4-FFF2-40B4-BE49-F238E27FC236}">
                <a16:creationId xmlns:a16="http://schemas.microsoft.com/office/drawing/2014/main" id="{A8D823D2-24E4-85F0-9B54-FBCEC61792B4}"/>
              </a:ext>
            </a:extLst>
          </p:cNvPr>
          <p:cNvSpPr>
            <a:spLocks noChangeArrowheads="1"/>
          </p:cNvSpPr>
          <p:nvPr/>
        </p:nvSpPr>
        <p:spPr bwMode="auto">
          <a:xfrm>
            <a:off x="2927350" y="3716338"/>
            <a:ext cx="671513" cy="1908175"/>
          </a:xfrm>
          <a:prstGeom prst="rect">
            <a:avLst/>
          </a:prstGeom>
          <a:solidFill>
            <a:srgbClr val="B7EDB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fr-FR" altLang="fr-FR" sz="1400" b="1">
              <a:solidFill>
                <a:srgbClr val="000000"/>
              </a:solidFill>
            </a:endParaRPr>
          </a:p>
          <a:p>
            <a:pPr algn="ctr" eaLnBrk="1" hangingPunct="1">
              <a:lnSpc>
                <a:spcPct val="100000"/>
              </a:lnSpc>
              <a:spcBef>
                <a:spcPct val="0"/>
              </a:spcBef>
              <a:buFontTx/>
              <a:buNone/>
            </a:pPr>
            <a:r>
              <a:rPr lang="fr-FR" altLang="fr-FR" sz="1800" b="1">
                <a:solidFill>
                  <a:srgbClr val="000000"/>
                </a:solidFill>
              </a:rPr>
              <a:t>DN</a:t>
            </a:r>
          </a:p>
          <a:p>
            <a:pPr algn="ctr" eaLnBrk="1" hangingPunct="1">
              <a:lnSpc>
                <a:spcPct val="100000"/>
              </a:lnSpc>
              <a:spcBef>
                <a:spcPct val="0"/>
              </a:spcBef>
              <a:buFontTx/>
              <a:buNone/>
            </a:pPr>
            <a:r>
              <a:rPr lang="fr-FR" altLang="fr-FR" sz="1800" b="1">
                <a:solidFill>
                  <a:srgbClr val="000000"/>
                </a:solidFill>
              </a:rPr>
              <a:t>MADE</a:t>
            </a:r>
          </a:p>
          <a:p>
            <a:pPr algn="ctr" eaLnBrk="1" hangingPunct="1">
              <a:lnSpc>
                <a:spcPct val="100000"/>
              </a:lnSpc>
              <a:spcBef>
                <a:spcPct val="0"/>
              </a:spcBef>
              <a:buFontTx/>
              <a:buNone/>
            </a:pPr>
            <a:r>
              <a:rPr lang="fr-FR" altLang="fr-FR" sz="1200" b="1">
                <a:solidFill>
                  <a:srgbClr val="000000"/>
                </a:solidFill>
              </a:rPr>
              <a:t>3 ANS </a:t>
            </a:r>
          </a:p>
          <a:p>
            <a:pPr algn="ctr" eaLnBrk="1" hangingPunct="1">
              <a:lnSpc>
                <a:spcPct val="100000"/>
              </a:lnSpc>
              <a:spcBef>
                <a:spcPct val="0"/>
              </a:spcBef>
              <a:buFontTx/>
              <a:buNone/>
            </a:pPr>
            <a:r>
              <a:rPr lang="fr-FR" altLang="fr-FR" sz="600" b="1">
                <a:solidFill>
                  <a:srgbClr val="000000"/>
                </a:solidFill>
              </a:rPr>
              <a:t>GRADE LICENCE</a:t>
            </a:r>
          </a:p>
        </p:txBody>
      </p:sp>
      <p:pic>
        <p:nvPicPr>
          <p:cNvPr id="14372" name="Image 2">
            <a:extLst>
              <a:ext uri="{FF2B5EF4-FFF2-40B4-BE49-F238E27FC236}">
                <a16:creationId xmlns:a16="http://schemas.microsoft.com/office/drawing/2014/main" id="{AEA25ABA-CAF9-FC80-4B9E-E4BF1315D3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4365625"/>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Image 3">
            <a:extLst>
              <a:ext uri="{FF2B5EF4-FFF2-40B4-BE49-F238E27FC236}">
                <a16:creationId xmlns:a16="http://schemas.microsoft.com/office/drawing/2014/main" id="{C3BB4696-3693-0BDF-CF4E-381C9E287B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0963" y="4376738"/>
            <a:ext cx="3667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èche à angle droit 5">
            <a:extLst>
              <a:ext uri="{FF2B5EF4-FFF2-40B4-BE49-F238E27FC236}">
                <a16:creationId xmlns:a16="http://schemas.microsoft.com/office/drawing/2014/main" id="{9676C327-D915-8EDF-FE0C-CBBF4A930363}"/>
              </a:ext>
            </a:extLst>
          </p:cNvPr>
          <p:cNvSpPr/>
          <p:nvPr/>
        </p:nvSpPr>
        <p:spPr>
          <a:xfrm flipH="1">
            <a:off x="6307138" y="4327525"/>
            <a:ext cx="396875" cy="306388"/>
          </a:xfrm>
          <a:prstGeom prst="bentUpArrow">
            <a:avLst>
              <a:gd name="adj1" fmla="val 25000"/>
              <a:gd name="adj2" fmla="val 25000"/>
              <a:gd name="adj3"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23"/>
                                        </p:tgtEl>
                                        <p:attrNameLst>
                                          <p:attrName>style.visibility</p:attrName>
                                        </p:attrNameLst>
                                      </p:cBhvr>
                                      <p:to>
                                        <p:strVal val="visible"/>
                                      </p:to>
                                    </p:set>
                                    <p:anim calcmode="lin" valueType="num">
                                      <p:cBhvr additive="base">
                                        <p:cTn id="7" dur="500" fill="hold"/>
                                        <p:tgtEl>
                                          <p:spTgt spid="55323"/>
                                        </p:tgtEl>
                                        <p:attrNameLst>
                                          <p:attrName>ppt_x</p:attrName>
                                        </p:attrNameLst>
                                      </p:cBhvr>
                                      <p:tavLst>
                                        <p:tav tm="0">
                                          <p:val>
                                            <p:strVal val="#ppt_x"/>
                                          </p:val>
                                        </p:tav>
                                        <p:tav tm="100000">
                                          <p:val>
                                            <p:strVal val="#ppt_x"/>
                                          </p:val>
                                        </p:tav>
                                      </p:tavLst>
                                    </p:anim>
                                    <p:anim calcmode="lin" valueType="num">
                                      <p:cBhvr additive="base">
                                        <p:cTn id="8" dur="500" fill="hold"/>
                                        <p:tgtEl>
                                          <p:spTgt spid="553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314"/>
                                        </p:tgtEl>
                                        <p:attrNameLst>
                                          <p:attrName>style.visibility</p:attrName>
                                        </p:attrNameLst>
                                      </p:cBhvr>
                                      <p:to>
                                        <p:strVal val="visible"/>
                                      </p:to>
                                    </p:set>
                                    <p:anim calcmode="lin" valueType="num">
                                      <p:cBhvr additive="base">
                                        <p:cTn id="13" dur="500" fill="hold"/>
                                        <p:tgtEl>
                                          <p:spTgt spid="55314"/>
                                        </p:tgtEl>
                                        <p:attrNameLst>
                                          <p:attrName>ppt_x</p:attrName>
                                        </p:attrNameLst>
                                      </p:cBhvr>
                                      <p:tavLst>
                                        <p:tav tm="0">
                                          <p:val>
                                            <p:strVal val="#ppt_x"/>
                                          </p:val>
                                        </p:tav>
                                        <p:tav tm="100000">
                                          <p:val>
                                            <p:strVal val="#ppt_x"/>
                                          </p:val>
                                        </p:tav>
                                      </p:tavLst>
                                    </p:anim>
                                    <p:anim calcmode="lin" valueType="num">
                                      <p:cBhvr additive="base">
                                        <p:cTn id="14" dur="500" fill="hold"/>
                                        <p:tgtEl>
                                          <p:spTgt spid="553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12"/>
                                        </p:tgtEl>
                                        <p:attrNameLst>
                                          <p:attrName>style.visibility</p:attrName>
                                        </p:attrNameLst>
                                      </p:cBhvr>
                                      <p:to>
                                        <p:strVal val="visible"/>
                                      </p:to>
                                    </p:set>
                                    <p:anim calcmode="lin" valueType="num">
                                      <p:cBhvr additive="base">
                                        <p:cTn id="19" dur="500" fill="hold"/>
                                        <p:tgtEl>
                                          <p:spTgt spid="55312"/>
                                        </p:tgtEl>
                                        <p:attrNameLst>
                                          <p:attrName>ppt_x</p:attrName>
                                        </p:attrNameLst>
                                      </p:cBhvr>
                                      <p:tavLst>
                                        <p:tav tm="0">
                                          <p:val>
                                            <p:strVal val="#ppt_x"/>
                                          </p:val>
                                        </p:tav>
                                        <p:tav tm="100000">
                                          <p:val>
                                            <p:strVal val="#ppt_x"/>
                                          </p:val>
                                        </p:tav>
                                      </p:tavLst>
                                    </p:anim>
                                    <p:anim calcmode="lin" valueType="num">
                                      <p:cBhvr additive="base">
                                        <p:cTn id="20" dur="500" fill="hold"/>
                                        <p:tgtEl>
                                          <p:spTgt spid="553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5313"/>
                                        </p:tgtEl>
                                        <p:attrNameLst>
                                          <p:attrName>style.visibility</p:attrName>
                                        </p:attrNameLst>
                                      </p:cBhvr>
                                      <p:to>
                                        <p:strVal val="visible"/>
                                      </p:to>
                                    </p:set>
                                    <p:anim calcmode="lin" valueType="num">
                                      <p:cBhvr additive="base">
                                        <p:cTn id="25" dur="500" fill="hold"/>
                                        <p:tgtEl>
                                          <p:spTgt spid="55313"/>
                                        </p:tgtEl>
                                        <p:attrNameLst>
                                          <p:attrName>ppt_x</p:attrName>
                                        </p:attrNameLst>
                                      </p:cBhvr>
                                      <p:tavLst>
                                        <p:tav tm="0">
                                          <p:val>
                                            <p:strVal val="#ppt_x"/>
                                          </p:val>
                                        </p:tav>
                                        <p:tav tm="100000">
                                          <p:val>
                                            <p:strVal val="#ppt_x"/>
                                          </p:val>
                                        </p:tav>
                                      </p:tavLst>
                                    </p:anim>
                                    <p:anim calcmode="lin" valueType="num">
                                      <p:cBhvr additive="base">
                                        <p:cTn id="26" dur="500" fill="hold"/>
                                        <p:tgtEl>
                                          <p:spTgt spid="553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5303"/>
                                        </p:tgtEl>
                                        <p:attrNameLst>
                                          <p:attrName>style.visibility</p:attrName>
                                        </p:attrNameLst>
                                      </p:cBhvr>
                                      <p:to>
                                        <p:strVal val="visible"/>
                                      </p:to>
                                    </p:set>
                                    <p:anim calcmode="lin" valueType="num">
                                      <p:cBhvr additive="base">
                                        <p:cTn id="31" dur="500" fill="hold"/>
                                        <p:tgtEl>
                                          <p:spTgt spid="55303"/>
                                        </p:tgtEl>
                                        <p:attrNameLst>
                                          <p:attrName>ppt_x</p:attrName>
                                        </p:attrNameLst>
                                      </p:cBhvr>
                                      <p:tavLst>
                                        <p:tav tm="0">
                                          <p:val>
                                            <p:strVal val="#ppt_x"/>
                                          </p:val>
                                        </p:tav>
                                        <p:tav tm="100000">
                                          <p:val>
                                            <p:strVal val="#ppt_x"/>
                                          </p:val>
                                        </p:tav>
                                      </p:tavLst>
                                    </p:anim>
                                    <p:anim calcmode="lin" valueType="num">
                                      <p:cBhvr additive="base">
                                        <p:cTn id="32"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5304"/>
                                        </p:tgtEl>
                                        <p:attrNameLst>
                                          <p:attrName>style.visibility</p:attrName>
                                        </p:attrNameLst>
                                      </p:cBhvr>
                                      <p:to>
                                        <p:strVal val="visible"/>
                                      </p:to>
                                    </p:set>
                                    <p:anim calcmode="lin" valueType="num">
                                      <p:cBhvr additive="base">
                                        <p:cTn id="37" dur="500" fill="hold"/>
                                        <p:tgtEl>
                                          <p:spTgt spid="55304"/>
                                        </p:tgtEl>
                                        <p:attrNameLst>
                                          <p:attrName>ppt_x</p:attrName>
                                        </p:attrNameLst>
                                      </p:cBhvr>
                                      <p:tavLst>
                                        <p:tav tm="0">
                                          <p:val>
                                            <p:strVal val="#ppt_x"/>
                                          </p:val>
                                        </p:tav>
                                        <p:tav tm="100000">
                                          <p:val>
                                            <p:strVal val="#ppt_x"/>
                                          </p:val>
                                        </p:tav>
                                      </p:tavLst>
                                    </p:anim>
                                    <p:anim calcmode="lin" valueType="num">
                                      <p:cBhvr additive="base">
                                        <p:cTn id="38"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5302"/>
                                        </p:tgtEl>
                                        <p:attrNameLst>
                                          <p:attrName>style.visibility</p:attrName>
                                        </p:attrNameLst>
                                      </p:cBhvr>
                                      <p:to>
                                        <p:strVal val="visible"/>
                                      </p:to>
                                    </p:set>
                                    <p:anim calcmode="lin" valueType="num">
                                      <p:cBhvr additive="base">
                                        <p:cTn id="43" dur="500" fill="hold"/>
                                        <p:tgtEl>
                                          <p:spTgt spid="55302"/>
                                        </p:tgtEl>
                                        <p:attrNameLst>
                                          <p:attrName>ppt_x</p:attrName>
                                        </p:attrNameLst>
                                      </p:cBhvr>
                                      <p:tavLst>
                                        <p:tav tm="0">
                                          <p:val>
                                            <p:strVal val="#ppt_x"/>
                                          </p:val>
                                        </p:tav>
                                        <p:tav tm="100000">
                                          <p:val>
                                            <p:strVal val="#ppt_x"/>
                                          </p:val>
                                        </p:tav>
                                      </p:tavLst>
                                    </p:anim>
                                    <p:anim calcmode="lin" valueType="num">
                                      <p:cBhvr additive="base">
                                        <p:cTn id="44"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5298"/>
                                        </p:tgtEl>
                                        <p:attrNameLst>
                                          <p:attrName>style.visibility</p:attrName>
                                        </p:attrNameLst>
                                      </p:cBhvr>
                                      <p:to>
                                        <p:strVal val="visible"/>
                                      </p:to>
                                    </p:set>
                                    <p:anim calcmode="lin" valueType="num">
                                      <p:cBhvr additive="base">
                                        <p:cTn id="49" dur="500" fill="hold"/>
                                        <p:tgtEl>
                                          <p:spTgt spid="55298"/>
                                        </p:tgtEl>
                                        <p:attrNameLst>
                                          <p:attrName>ppt_x</p:attrName>
                                        </p:attrNameLst>
                                      </p:cBhvr>
                                      <p:tavLst>
                                        <p:tav tm="0">
                                          <p:val>
                                            <p:strVal val="#ppt_x"/>
                                          </p:val>
                                        </p:tav>
                                        <p:tav tm="100000">
                                          <p:val>
                                            <p:strVal val="#ppt_x"/>
                                          </p:val>
                                        </p:tav>
                                      </p:tavLst>
                                    </p:anim>
                                    <p:anim calcmode="lin" valueType="num">
                                      <p:cBhvr additive="base">
                                        <p:cTn id="50"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55327"/>
                                        </p:tgtEl>
                                        <p:attrNameLst>
                                          <p:attrName>style.visibility</p:attrName>
                                        </p:attrNameLst>
                                      </p:cBhvr>
                                      <p:to>
                                        <p:strVal val="visible"/>
                                      </p:to>
                                    </p:set>
                                    <p:anim calcmode="lin" valueType="num">
                                      <p:cBhvr additive="base">
                                        <p:cTn id="61" dur="500" fill="hold"/>
                                        <p:tgtEl>
                                          <p:spTgt spid="55327"/>
                                        </p:tgtEl>
                                        <p:attrNameLst>
                                          <p:attrName>ppt_x</p:attrName>
                                        </p:attrNameLst>
                                      </p:cBhvr>
                                      <p:tavLst>
                                        <p:tav tm="0">
                                          <p:val>
                                            <p:strVal val="#ppt_x"/>
                                          </p:val>
                                        </p:tav>
                                        <p:tav tm="100000">
                                          <p:val>
                                            <p:strVal val="#ppt_x"/>
                                          </p:val>
                                        </p:tav>
                                      </p:tavLst>
                                    </p:anim>
                                    <p:anim calcmode="lin" valueType="num">
                                      <p:cBhvr additive="base">
                                        <p:cTn id="62" dur="500" fill="hold"/>
                                        <p:tgtEl>
                                          <p:spTgt spid="55327"/>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55305"/>
                                        </p:tgtEl>
                                        <p:attrNameLst>
                                          <p:attrName>style.visibility</p:attrName>
                                        </p:attrNameLst>
                                      </p:cBhvr>
                                      <p:to>
                                        <p:strVal val="visible"/>
                                      </p:to>
                                    </p:set>
                                    <p:anim calcmode="lin" valueType="num">
                                      <p:cBhvr additive="base">
                                        <p:cTn id="67" dur="500" fill="hold"/>
                                        <p:tgtEl>
                                          <p:spTgt spid="55305"/>
                                        </p:tgtEl>
                                        <p:attrNameLst>
                                          <p:attrName>ppt_x</p:attrName>
                                        </p:attrNameLst>
                                      </p:cBhvr>
                                      <p:tavLst>
                                        <p:tav tm="0">
                                          <p:val>
                                            <p:strVal val="#ppt_x"/>
                                          </p:val>
                                        </p:tav>
                                        <p:tav tm="100000">
                                          <p:val>
                                            <p:strVal val="#ppt_x"/>
                                          </p:val>
                                        </p:tav>
                                      </p:tavLst>
                                    </p:anim>
                                    <p:anim calcmode="lin" valueType="num">
                                      <p:cBhvr additive="base">
                                        <p:cTn id="68"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55322"/>
                                        </p:tgtEl>
                                        <p:attrNameLst>
                                          <p:attrName>style.visibility</p:attrName>
                                        </p:attrNameLst>
                                      </p:cBhvr>
                                      <p:to>
                                        <p:strVal val="visible"/>
                                      </p:to>
                                    </p:set>
                                    <p:anim calcmode="lin" valueType="num">
                                      <p:cBhvr additive="base">
                                        <p:cTn id="73" dur="500" fill="hold"/>
                                        <p:tgtEl>
                                          <p:spTgt spid="55322"/>
                                        </p:tgtEl>
                                        <p:attrNameLst>
                                          <p:attrName>ppt_x</p:attrName>
                                        </p:attrNameLst>
                                      </p:cBhvr>
                                      <p:tavLst>
                                        <p:tav tm="0">
                                          <p:val>
                                            <p:strVal val="#ppt_x"/>
                                          </p:val>
                                        </p:tav>
                                        <p:tav tm="100000">
                                          <p:val>
                                            <p:strVal val="#ppt_x"/>
                                          </p:val>
                                        </p:tav>
                                      </p:tavLst>
                                    </p:anim>
                                    <p:anim calcmode="lin" valueType="num">
                                      <p:cBhvr additive="base">
                                        <p:cTn id="74" dur="500" fill="hold"/>
                                        <p:tgtEl>
                                          <p:spTgt spid="5532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55331"/>
                                        </p:tgtEl>
                                        <p:attrNameLst>
                                          <p:attrName>style.visibility</p:attrName>
                                        </p:attrNameLst>
                                      </p:cBhvr>
                                      <p:to>
                                        <p:strVal val="visible"/>
                                      </p:to>
                                    </p:set>
                                    <p:anim calcmode="lin" valueType="num">
                                      <p:cBhvr additive="base">
                                        <p:cTn id="79" dur="500" fill="hold"/>
                                        <p:tgtEl>
                                          <p:spTgt spid="55331"/>
                                        </p:tgtEl>
                                        <p:attrNameLst>
                                          <p:attrName>ppt_x</p:attrName>
                                        </p:attrNameLst>
                                      </p:cBhvr>
                                      <p:tavLst>
                                        <p:tav tm="0">
                                          <p:val>
                                            <p:strVal val="#ppt_x"/>
                                          </p:val>
                                        </p:tav>
                                        <p:tav tm="100000">
                                          <p:val>
                                            <p:strVal val="#ppt_x"/>
                                          </p:val>
                                        </p:tav>
                                      </p:tavLst>
                                    </p:anim>
                                    <p:anim calcmode="lin" valueType="num">
                                      <p:cBhvr additive="base">
                                        <p:cTn id="80" dur="500" fill="hold"/>
                                        <p:tgtEl>
                                          <p:spTgt spid="55331"/>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55330"/>
                                        </p:tgtEl>
                                        <p:attrNameLst>
                                          <p:attrName>style.visibility</p:attrName>
                                        </p:attrNameLst>
                                      </p:cBhvr>
                                      <p:to>
                                        <p:strVal val="visible"/>
                                      </p:to>
                                    </p:set>
                                    <p:anim calcmode="lin" valueType="num">
                                      <p:cBhvr additive="base">
                                        <p:cTn id="85" dur="500" fill="hold"/>
                                        <p:tgtEl>
                                          <p:spTgt spid="55330"/>
                                        </p:tgtEl>
                                        <p:attrNameLst>
                                          <p:attrName>ppt_x</p:attrName>
                                        </p:attrNameLst>
                                      </p:cBhvr>
                                      <p:tavLst>
                                        <p:tav tm="0">
                                          <p:val>
                                            <p:strVal val="#ppt_x"/>
                                          </p:val>
                                        </p:tav>
                                        <p:tav tm="100000">
                                          <p:val>
                                            <p:strVal val="#ppt_x"/>
                                          </p:val>
                                        </p:tav>
                                      </p:tavLst>
                                    </p:anim>
                                    <p:anim calcmode="lin" valueType="num">
                                      <p:cBhvr additive="base">
                                        <p:cTn id="86" dur="500" fill="hold"/>
                                        <p:tgtEl>
                                          <p:spTgt spid="55330"/>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55329"/>
                                        </p:tgtEl>
                                        <p:attrNameLst>
                                          <p:attrName>style.visibility</p:attrName>
                                        </p:attrNameLst>
                                      </p:cBhvr>
                                      <p:to>
                                        <p:strVal val="visible"/>
                                      </p:to>
                                    </p:set>
                                    <p:anim calcmode="lin" valueType="num">
                                      <p:cBhvr additive="base">
                                        <p:cTn id="91" dur="500" fill="hold"/>
                                        <p:tgtEl>
                                          <p:spTgt spid="55329"/>
                                        </p:tgtEl>
                                        <p:attrNameLst>
                                          <p:attrName>ppt_x</p:attrName>
                                        </p:attrNameLst>
                                      </p:cBhvr>
                                      <p:tavLst>
                                        <p:tav tm="0">
                                          <p:val>
                                            <p:strVal val="#ppt_x"/>
                                          </p:val>
                                        </p:tav>
                                        <p:tav tm="100000">
                                          <p:val>
                                            <p:strVal val="#ppt_x"/>
                                          </p:val>
                                        </p:tav>
                                      </p:tavLst>
                                    </p:anim>
                                    <p:anim calcmode="lin" valueType="num">
                                      <p:cBhvr additive="base">
                                        <p:cTn id="92" dur="500" fill="hold"/>
                                        <p:tgtEl>
                                          <p:spTgt spid="5532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500" fill="hold"/>
                                        <p:tgtEl>
                                          <p:spTgt spid="49"/>
                                        </p:tgtEl>
                                        <p:attrNameLst>
                                          <p:attrName>ppt_x</p:attrName>
                                        </p:attrNameLst>
                                      </p:cBhvr>
                                      <p:tavLst>
                                        <p:tav tm="0">
                                          <p:val>
                                            <p:strVal val="#ppt_x"/>
                                          </p:val>
                                        </p:tav>
                                        <p:tav tm="100000">
                                          <p:val>
                                            <p:strVal val="#ppt_x"/>
                                          </p:val>
                                        </p:tav>
                                      </p:tavLst>
                                    </p:anim>
                                    <p:anim calcmode="lin" valueType="num">
                                      <p:cBhvr additive="base">
                                        <p:cTn id="9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55306"/>
                                        </p:tgtEl>
                                        <p:attrNameLst>
                                          <p:attrName>style.visibility</p:attrName>
                                        </p:attrNameLst>
                                      </p:cBhvr>
                                      <p:to>
                                        <p:strVal val="visible"/>
                                      </p:to>
                                    </p:set>
                                    <p:anim calcmode="lin" valueType="num">
                                      <p:cBhvr additive="base">
                                        <p:cTn id="103" dur="500" fill="hold"/>
                                        <p:tgtEl>
                                          <p:spTgt spid="55306"/>
                                        </p:tgtEl>
                                        <p:attrNameLst>
                                          <p:attrName>ppt_x</p:attrName>
                                        </p:attrNameLst>
                                      </p:cBhvr>
                                      <p:tavLst>
                                        <p:tav tm="0">
                                          <p:val>
                                            <p:strVal val="#ppt_x"/>
                                          </p:val>
                                        </p:tav>
                                        <p:tav tm="100000">
                                          <p:val>
                                            <p:strVal val="#ppt_x"/>
                                          </p:val>
                                        </p:tav>
                                      </p:tavLst>
                                    </p:anim>
                                    <p:anim calcmode="lin" valueType="num">
                                      <p:cBhvr additive="base">
                                        <p:cTn id="104"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55307"/>
                                        </p:tgtEl>
                                        <p:attrNameLst>
                                          <p:attrName>style.visibility</p:attrName>
                                        </p:attrNameLst>
                                      </p:cBhvr>
                                      <p:to>
                                        <p:strVal val="visible"/>
                                      </p:to>
                                    </p:set>
                                    <p:anim calcmode="lin" valueType="num">
                                      <p:cBhvr additive="base">
                                        <p:cTn id="109" dur="500" fill="hold"/>
                                        <p:tgtEl>
                                          <p:spTgt spid="55307"/>
                                        </p:tgtEl>
                                        <p:attrNameLst>
                                          <p:attrName>ppt_x</p:attrName>
                                        </p:attrNameLst>
                                      </p:cBhvr>
                                      <p:tavLst>
                                        <p:tav tm="0">
                                          <p:val>
                                            <p:strVal val="#ppt_x"/>
                                          </p:val>
                                        </p:tav>
                                        <p:tav tm="100000">
                                          <p:val>
                                            <p:strVal val="#ppt_x"/>
                                          </p:val>
                                        </p:tav>
                                      </p:tavLst>
                                    </p:anim>
                                    <p:anim calcmode="lin" valueType="num">
                                      <p:cBhvr additive="base">
                                        <p:cTn id="110" dur="500" fill="hold"/>
                                        <p:tgtEl>
                                          <p:spTgt spid="55307"/>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55308"/>
                                        </p:tgtEl>
                                        <p:attrNameLst>
                                          <p:attrName>style.visibility</p:attrName>
                                        </p:attrNameLst>
                                      </p:cBhvr>
                                      <p:to>
                                        <p:strVal val="visible"/>
                                      </p:to>
                                    </p:set>
                                    <p:anim calcmode="lin" valueType="num">
                                      <p:cBhvr additive="base">
                                        <p:cTn id="115" dur="500" fill="hold"/>
                                        <p:tgtEl>
                                          <p:spTgt spid="55308"/>
                                        </p:tgtEl>
                                        <p:attrNameLst>
                                          <p:attrName>ppt_x</p:attrName>
                                        </p:attrNameLst>
                                      </p:cBhvr>
                                      <p:tavLst>
                                        <p:tav tm="0">
                                          <p:val>
                                            <p:strVal val="#ppt_x"/>
                                          </p:val>
                                        </p:tav>
                                        <p:tav tm="100000">
                                          <p:val>
                                            <p:strVal val="#ppt_x"/>
                                          </p:val>
                                        </p:tav>
                                      </p:tavLst>
                                    </p:anim>
                                    <p:anim calcmode="lin" valueType="num">
                                      <p:cBhvr additive="base">
                                        <p:cTn id="116" dur="500" fill="hold"/>
                                        <p:tgtEl>
                                          <p:spTgt spid="55308"/>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additive="base">
                                        <p:cTn id="121" dur="500" fill="hold"/>
                                        <p:tgtEl>
                                          <p:spTgt spid="47"/>
                                        </p:tgtEl>
                                        <p:attrNameLst>
                                          <p:attrName>ppt_x</p:attrName>
                                        </p:attrNameLst>
                                      </p:cBhvr>
                                      <p:tavLst>
                                        <p:tav tm="0">
                                          <p:val>
                                            <p:strVal val="#ppt_x"/>
                                          </p:val>
                                        </p:tav>
                                        <p:tav tm="100000">
                                          <p:val>
                                            <p:strVal val="#ppt_x"/>
                                          </p:val>
                                        </p:tav>
                                      </p:tavLst>
                                    </p:anim>
                                    <p:anim calcmode="lin" valueType="num">
                                      <p:cBhvr additive="base">
                                        <p:cTn id="1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55309"/>
                                        </p:tgtEl>
                                        <p:attrNameLst>
                                          <p:attrName>style.visibility</p:attrName>
                                        </p:attrNameLst>
                                      </p:cBhvr>
                                      <p:to>
                                        <p:strVal val="visible"/>
                                      </p:to>
                                    </p:set>
                                    <p:anim calcmode="lin" valueType="num">
                                      <p:cBhvr additive="base">
                                        <p:cTn id="127" dur="500" fill="hold"/>
                                        <p:tgtEl>
                                          <p:spTgt spid="55309"/>
                                        </p:tgtEl>
                                        <p:attrNameLst>
                                          <p:attrName>ppt_x</p:attrName>
                                        </p:attrNameLst>
                                      </p:cBhvr>
                                      <p:tavLst>
                                        <p:tav tm="0">
                                          <p:val>
                                            <p:strVal val="#ppt_x"/>
                                          </p:val>
                                        </p:tav>
                                        <p:tav tm="100000">
                                          <p:val>
                                            <p:strVal val="#ppt_x"/>
                                          </p:val>
                                        </p:tav>
                                      </p:tavLst>
                                    </p:anim>
                                    <p:anim calcmode="lin" valueType="num">
                                      <p:cBhvr additive="base">
                                        <p:cTn id="128" dur="500" fill="hold"/>
                                        <p:tgtEl>
                                          <p:spTgt spid="55309"/>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48"/>
                                        </p:tgtEl>
                                        <p:attrNameLst>
                                          <p:attrName>style.visibility</p:attrName>
                                        </p:attrNameLst>
                                      </p:cBhvr>
                                      <p:to>
                                        <p:strVal val="visible"/>
                                      </p:to>
                                    </p:set>
                                    <p:anim calcmode="lin" valueType="num">
                                      <p:cBhvr additive="base">
                                        <p:cTn id="133" dur="500" fill="hold"/>
                                        <p:tgtEl>
                                          <p:spTgt spid="48"/>
                                        </p:tgtEl>
                                        <p:attrNameLst>
                                          <p:attrName>ppt_x</p:attrName>
                                        </p:attrNameLst>
                                      </p:cBhvr>
                                      <p:tavLst>
                                        <p:tav tm="0">
                                          <p:val>
                                            <p:strVal val="#ppt_x"/>
                                          </p:val>
                                        </p:tav>
                                        <p:tav tm="100000">
                                          <p:val>
                                            <p:strVal val="#ppt_x"/>
                                          </p:val>
                                        </p:tav>
                                      </p:tavLst>
                                    </p:anim>
                                    <p:anim calcmode="lin" valueType="num">
                                      <p:cBhvr additive="base">
                                        <p:cTn id="13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55311"/>
                                        </p:tgtEl>
                                        <p:attrNameLst>
                                          <p:attrName>style.visibility</p:attrName>
                                        </p:attrNameLst>
                                      </p:cBhvr>
                                      <p:to>
                                        <p:strVal val="visible"/>
                                      </p:to>
                                    </p:set>
                                    <p:anim calcmode="lin" valueType="num">
                                      <p:cBhvr additive="base">
                                        <p:cTn id="139" dur="500" fill="hold"/>
                                        <p:tgtEl>
                                          <p:spTgt spid="55311"/>
                                        </p:tgtEl>
                                        <p:attrNameLst>
                                          <p:attrName>ppt_x</p:attrName>
                                        </p:attrNameLst>
                                      </p:cBhvr>
                                      <p:tavLst>
                                        <p:tav tm="0">
                                          <p:val>
                                            <p:strVal val="#ppt_x"/>
                                          </p:val>
                                        </p:tav>
                                        <p:tav tm="100000">
                                          <p:val>
                                            <p:strVal val="#ppt_x"/>
                                          </p:val>
                                        </p:tav>
                                      </p:tavLst>
                                    </p:anim>
                                    <p:anim calcmode="lin" valueType="num">
                                      <p:cBhvr additive="base">
                                        <p:cTn id="140" dur="500" fill="hold"/>
                                        <p:tgtEl>
                                          <p:spTgt spid="55311"/>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42"/>
                                        </p:tgtEl>
                                        <p:attrNameLst>
                                          <p:attrName>style.visibility</p:attrName>
                                        </p:attrNameLst>
                                      </p:cBhvr>
                                      <p:to>
                                        <p:strVal val="visible"/>
                                      </p:to>
                                    </p:set>
                                    <p:anim calcmode="lin" valueType="num">
                                      <p:cBhvr additive="base">
                                        <p:cTn id="145" dur="500" fill="hold"/>
                                        <p:tgtEl>
                                          <p:spTgt spid="42"/>
                                        </p:tgtEl>
                                        <p:attrNameLst>
                                          <p:attrName>ppt_x</p:attrName>
                                        </p:attrNameLst>
                                      </p:cBhvr>
                                      <p:tavLst>
                                        <p:tav tm="0">
                                          <p:val>
                                            <p:strVal val="#ppt_x"/>
                                          </p:val>
                                        </p:tav>
                                        <p:tav tm="100000">
                                          <p:val>
                                            <p:strVal val="#ppt_x"/>
                                          </p:val>
                                        </p:tav>
                                      </p:tavLst>
                                    </p:anim>
                                    <p:anim calcmode="lin" valueType="num">
                                      <p:cBhvr additive="base">
                                        <p:cTn id="14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nodeType="clickEffect">
                                  <p:stCondLst>
                                    <p:cond delay="0"/>
                                  </p:stCondLst>
                                  <p:childTnLst>
                                    <p:set>
                                      <p:cBhvr>
                                        <p:cTn id="150" dur="1" fill="hold">
                                          <p:stCondLst>
                                            <p:cond delay="0"/>
                                          </p:stCondLst>
                                        </p:cTn>
                                        <p:tgtEl>
                                          <p:spTgt spid="55310"/>
                                        </p:tgtEl>
                                        <p:attrNameLst>
                                          <p:attrName>style.visibility</p:attrName>
                                        </p:attrNameLst>
                                      </p:cBhvr>
                                      <p:to>
                                        <p:strVal val="visible"/>
                                      </p:to>
                                    </p:set>
                                    <p:anim calcmode="lin" valueType="num">
                                      <p:cBhvr additive="base">
                                        <p:cTn id="151" dur="500" fill="hold"/>
                                        <p:tgtEl>
                                          <p:spTgt spid="55310"/>
                                        </p:tgtEl>
                                        <p:attrNameLst>
                                          <p:attrName>ppt_x</p:attrName>
                                        </p:attrNameLst>
                                      </p:cBhvr>
                                      <p:tavLst>
                                        <p:tav tm="0">
                                          <p:val>
                                            <p:strVal val="#ppt_x"/>
                                          </p:val>
                                        </p:tav>
                                        <p:tav tm="100000">
                                          <p:val>
                                            <p:strVal val="#ppt_x"/>
                                          </p:val>
                                        </p:tav>
                                      </p:tavLst>
                                    </p:anim>
                                    <p:anim calcmode="lin" valueType="num">
                                      <p:cBhvr additive="base">
                                        <p:cTn id="152" dur="500" fill="hold"/>
                                        <p:tgtEl>
                                          <p:spTgt spid="55310"/>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nodeType="clickEffect">
                                  <p:stCondLst>
                                    <p:cond delay="0"/>
                                  </p:stCondLst>
                                  <p:childTnLst>
                                    <p:set>
                                      <p:cBhvr>
                                        <p:cTn id="156" dur="1" fill="hold">
                                          <p:stCondLst>
                                            <p:cond delay="0"/>
                                          </p:stCondLst>
                                        </p:cTn>
                                        <p:tgtEl>
                                          <p:spTgt spid="55336"/>
                                        </p:tgtEl>
                                        <p:attrNameLst>
                                          <p:attrName>style.visibility</p:attrName>
                                        </p:attrNameLst>
                                      </p:cBhvr>
                                      <p:to>
                                        <p:strVal val="visible"/>
                                      </p:to>
                                    </p:set>
                                    <p:anim calcmode="lin" valueType="num">
                                      <p:cBhvr additive="base">
                                        <p:cTn id="157" dur="500" fill="hold"/>
                                        <p:tgtEl>
                                          <p:spTgt spid="55336"/>
                                        </p:tgtEl>
                                        <p:attrNameLst>
                                          <p:attrName>ppt_x</p:attrName>
                                        </p:attrNameLst>
                                      </p:cBhvr>
                                      <p:tavLst>
                                        <p:tav tm="0">
                                          <p:val>
                                            <p:strVal val="#ppt_x"/>
                                          </p:val>
                                        </p:tav>
                                        <p:tav tm="100000">
                                          <p:val>
                                            <p:strVal val="#ppt_x"/>
                                          </p:val>
                                        </p:tav>
                                      </p:tavLst>
                                    </p:anim>
                                    <p:anim calcmode="lin" valueType="num">
                                      <p:cBhvr additive="base">
                                        <p:cTn id="158" dur="500" fill="hold"/>
                                        <p:tgtEl>
                                          <p:spTgt spid="55336"/>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nodeType="clickEffect">
                                  <p:stCondLst>
                                    <p:cond delay="0"/>
                                  </p:stCondLst>
                                  <p:childTnLst>
                                    <p:set>
                                      <p:cBhvr>
                                        <p:cTn id="162" dur="1" fill="hold">
                                          <p:stCondLst>
                                            <p:cond delay="0"/>
                                          </p:stCondLst>
                                        </p:cTn>
                                        <p:tgtEl>
                                          <p:spTgt spid="51"/>
                                        </p:tgtEl>
                                        <p:attrNameLst>
                                          <p:attrName>style.visibility</p:attrName>
                                        </p:attrNameLst>
                                      </p:cBhvr>
                                      <p:to>
                                        <p:strVal val="visible"/>
                                      </p:to>
                                    </p:set>
                                    <p:anim calcmode="lin" valueType="num">
                                      <p:cBhvr additive="base">
                                        <p:cTn id="163" dur="500" fill="hold"/>
                                        <p:tgtEl>
                                          <p:spTgt spid="51"/>
                                        </p:tgtEl>
                                        <p:attrNameLst>
                                          <p:attrName>ppt_x</p:attrName>
                                        </p:attrNameLst>
                                      </p:cBhvr>
                                      <p:tavLst>
                                        <p:tav tm="0">
                                          <p:val>
                                            <p:strVal val="#ppt_x"/>
                                          </p:val>
                                        </p:tav>
                                        <p:tav tm="100000">
                                          <p:val>
                                            <p:strVal val="#ppt_x"/>
                                          </p:val>
                                        </p:tav>
                                      </p:tavLst>
                                    </p:anim>
                                    <p:anim calcmode="lin" valueType="num">
                                      <p:cBhvr additive="base">
                                        <p:cTn id="1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nodeType="clickEffect">
                                  <p:stCondLst>
                                    <p:cond delay="0"/>
                                  </p:stCondLst>
                                  <p:childTnLst>
                                    <p:set>
                                      <p:cBhvr>
                                        <p:cTn id="168" dur="1" fill="hold">
                                          <p:stCondLst>
                                            <p:cond delay="0"/>
                                          </p:stCondLst>
                                        </p:cTn>
                                        <p:tgtEl>
                                          <p:spTgt spid="53"/>
                                        </p:tgtEl>
                                        <p:attrNameLst>
                                          <p:attrName>style.visibility</p:attrName>
                                        </p:attrNameLst>
                                      </p:cBhvr>
                                      <p:to>
                                        <p:strVal val="visible"/>
                                      </p:to>
                                    </p:set>
                                    <p:anim calcmode="lin" valueType="num">
                                      <p:cBhvr additive="base">
                                        <p:cTn id="169" dur="500" fill="hold"/>
                                        <p:tgtEl>
                                          <p:spTgt spid="53"/>
                                        </p:tgtEl>
                                        <p:attrNameLst>
                                          <p:attrName>ppt_x</p:attrName>
                                        </p:attrNameLst>
                                      </p:cBhvr>
                                      <p:tavLst>
                                        <p:tav tm="0">
                                          <p:val>
                                            <p:strVal val="#ppt_x"/>
                                          </p:val>
                                        </p:tav>
                                        <p:tav tm="100000">
                                          <p:val>
                                            <p:strVal val="#ppt_x"/>
                                          </p:val>
                                        </p:tav>
                                      </p:tavLst>
                                    </p:anim>
                                    <p:anim calcmode="lin" valueType="num">
                                      <p:cBhvr additive="base">
                                        <p:cTn id="17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4" fill="hold" nodeType="clickEffect">
                                  <p:stCondLst>
                                    <p:cond delay="0"/>
                                  </p:stCondLst>
                                  <p:childTnLst>
                                    <p:set>
                                      <p:cBhvr>
                                        <p:cTn id="174" dur="1" fill="hold">
                                          <p:stCondLst>
                                            <p:cond delay="0"/>
                                          </p:stCondLst>
                                        </p:cTn>
                                        <p:tgtEl>
                                          <p:spTgt spid="50"/>
                                        </p:tgtEl>
                                        <p:attrNameLst>
                                          <p:attrName>style.visibility</p:attrName>
                                        </p:attrNameLst>
                                      </p:cBhvr>
                                      <p:to>
                                        <p:strVal val="visible"/>
                                      </p:to>
                                    </p:set>
                                    <p:anim calcmode="lin" valueType="num">
                                      <p:cBhvr additive="base">
                                        <p:cTn id="175" dur="500" fill="hold"/>
                                        <p:tgtEl>
                                          <p:spTgt spid="50"/>
                                        </p:tgtEl>
                                        <p:attrNameLst>
                                          <p:attrName>ppt_x</p:attrName>
                                        </p:attrNameLst>
                                      </p:cBhvr>
                                      <p:tavLst>
                                        <p:tav tm="0">
                                          <p:val>
                                            <p:strVal val="#ppt_x"/>
                                          </p:val>
                                        </p:tav>
                                        <p:tav tm="100000">
                                          <p:val>
                                            <p:strVal val="#ppt_x"/>
                                          </p:val>
                                        </p:tav>
                                      </p:tavLst>
                                    </p:anim>
                                    <p:anim calcmode="lin" valueType="num">
                                      <p:cBhvr additive="base">
                                        <p:cTn id="17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4" fill="hold" nodeType="clickEffect">
                                  <p:stCondLst>
                                    <p:cond delay="0"/>
                                  </p:stCondLst>
                                  <p:childTnLst>
                                    <p:set>
                                      <p:cBhvr>
                                        <p:cTn id="180" dur="1" fill="hold">
                                          <p:stCondLst>
                                            <p:cond delay="0"/>
                                          </p:stCondLst>
                                        </p:cTn>
                                        <p:tgtEl>
                                          <p:spTgt spid="35"/>
                                        </p:tgtEl>
                                        <p:attrNameLst>
                                          <p:attrName>style.visibility</p:attrName>
                                        </p:attrNameLst>
                                      </p:cBhvr>
                                      <p:to>
                                        <p:strVal val="visible"/>
                                      </p:to>
                                    </p:set>
                                    <p:anim calcmode="lin" valueType="num">
                                      <p:cBhvr additive="base">
                                        <p:cTn id="181" dur="500" fill="hold"/>
                                        <p:tgtEl>
                                          <p:spTgt spid="35"/>
                                        </p:tgtEl>
                                        <p:attrNameLst>
                                          <p:attrName>ppt_x</p:attrName>
                                        </p:attrNameLst>
                                      </p:cBhvr>
                                      <p:tavLst>
                                        <p:tav tm="0">
                                          <p:val>
                                            <p:strVal val="#ppt_x"/>
                                          </p:val>
                                        </p:tav>
                                        <p:tav tm="100000">
                                          <p:val>
                                            <p:strVal val="#ppt_x"/>
                                          </p:val>
                                        </p:tav>
                                      </p:tavLst>
                                    </p:anim>
                                    <p:anim calcmode="lin" valueType="num">
                                      <p:cBhvr additive="base">
                                        <p:cTn id="18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302" grpId="0" animBg="1"/>
      <p:bldP spid="55303" grpId="0" animBg="1"/>
      <p:bldP spid="55304" grpId="0" animBg="1"/>
      <p:bldP spid="55305" grpId="0" animBg="1"/>
      <p:bldP spid="55306" grpId="0" animBg="1"/>
      <p:bldP spid="55307" grpId="0" animBg="1"/>
      <p:bldP spid="55308" grpId="0" animBg="1"/>
      <p:bldP spid="55309" grpId="0" animBg="1"/>
      <p:bldP spid="55310" grpId="0" animBg="1"/>
      <p:bldP spid="55311" grpId="0" animBg="1"/>
      <p:bldP spid="55312" grpId="0" animBg="1"/>
      <p:bldP spid="55313" grpId="0" animBg="1"/>
      <p:bldP spid="55314" grpId="0" animBg="1"/>
      <p:bldP spid="55322" grpId="0" animBg="1"/>
      <p:bldP spid="55327" grpId="0" animBg="1"/>
      <p:bldP spid="55329" grpId="0" animBg="1"/>
      <p:bldP spid="55331" grpId="0"/>
      <p:bldP spid="55336" grpId="0" animBg="1"/>
      <p:bldP spid="42" grpId="0" animBg="1"/>
      <p:bldP spid="47" grpId="0" animBg="1"/>
      <p:bldP spid="48" grpId="0" animBg="1"/>
      <p:bldP spid="49" grpId="0" animBg="1"/>
      <p:bldP spid="51" grpId="0" animBg="1"/>
      <p:bldP spid="53" grpId="0" animBg="1"/>
      <p:bldP spid="50"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2EF857C4-5A35-E892-3AEC-2B031843B637}"/>
              </a:ext>
            </a:extLst>
          </p:cNvPr>
          <p:cNvSpPr>
            <a:spLocks noGrp="1"/>
          </p:cNvSpPr>
          <p:nvPr>
            <p:ph type="title"/>
          </p:nvPr>
        </p:nvSpPr>
        <p:spPr>
          <a:xfrm>
            <a:off x="227426" y="1484038"/>
            <a:ext cx="9379295" cy="528637"/>
          </a:xfrm>
        </p:spPr>
        <p:txBody>
          <a:bodyPr/>
          <a:lstStyle/>
          <a:p>
            <a:pPr eaLnBrk="1" hangingPunct="1"/>
            <a:r>
              <a:rPr lang="fr-FR" altLang="fr-FR" sz="3200" b="1" dirty="0">
                <a:solidFill>
                  <a:srgbClr val="FF0000"/>
                </a:solidFill>
              </a:rPr>
              <a:t>Dispositif d’accès des bacheliers professionnels en STS</a:t>
            </a:r>
            <a:r>
              <a:rPr lang="fr-FR" altLang="fr-FR" sz="2400" dirty="0"/>
              <a:t> </a:t>
            </a:r>
            <a:endParaRPr lang="fr-FR" altLang="fr-FR" sz="2400" dirty="0">
              <a:solidFill>
                <a:srgbClr val="EC130E"/>
              </a:solidFill>
            </a:endParaRPr>
          </a:p>
        </p:txBody>
      </p:sp>
      <p:sp>
        <p:nvSpPr>
          <p:cNvPr id="17411" name="Espace réservé du contenu 2">
            <a:extLst>
              <a:ext uri="{FF2B5EF4-FFF2-40B4-BE49-F238E27FC236}">
                <a16:creationId xmlns:a16="http://schemas.microsoft.com/office/drawing/2014/main" id="{4D9241D1-5914-4C7D-D41A-4C1E224BB18C}"/>
              </a:ext>
            </a:extLst>
          </p:cNvPr>
          <p:cNvSpPr>
            <a:spLocks noGrp="1"/>
          </p:cNvSpPr>
          <p:nvPr>
            <p:ph sz="quarter" idx="14"/>
          </p:nvPr>
        </p:nvSpPr>
        <p:spPr>
          <a:xfrm>
            <a:off x="227426" y="2215575"/>
            <a:ext cx="11737147" cy="4503278"/>
          </a:xfrm>
        </p:spPr>
        <p:txBody>
          <a:bodyPr/>
          <a:lstStyle/>
          <a:p>
            <a:pPr algn="just" eaLnBrk="1" hangingPunct="1"/>
            <a:r>
              <a:rPr lang="fr-FR" altLang="fr-FR" dirty="0"/>
              <a:t>Un dispositif  </a:t>
            </a:r>
            <a:r>
              <a:rPr lang="fr-FR" altLang="fr-FR" b="1" dirty="0">
                <a:solidFill>
                  <a:srgbClr val="FF0000"/>
                </a:solidFill>
              </a:rPr>
              <a:t>au service des bacheliers professionnels pour améliorer leur accès en BTS</a:t>
            </a:r>
            <a:r>
              <a:rPr lang="fr-FR" altLang="fr-FR" b="1" dirty="0"/>
              <a:t>, </a:t>
            </a:r>
            <a:r>
              <a:rPr lang="fr-FR" altLang="fr-FR" dirty="0"/>
              <a:t>filière d’enseignement supérieur dans laquelle ils réussissent davantage </a:t>
            </a:r>
          </a:p>
          <a:p>
            <a:pPr eaLnBrk="1" hangingPunct="1"/>
            <a:endParaRPr lang="fr-FR" altLang="fr-FR" sz="900" dirty="0"/>
          </a:p>
          <a:p>
            <a:pPr algn="just" eaLnBrk="1" hangingPunct="1"/>
            <a:r>
              <a:rPr lang="fr-FR" altLang="fr-FR" b="1" dirty="0">
                <a:solidFill>
                  <a:srgbClr val="FF0000"/>
                </a:solidFill>
              </a:rPr>
              <a:t>Le conseil de classe se prononce sur chaque spécialité de BTS demandée : l’avis favorable qui peut être attribué doit tenir compte </a:t>
            </a:r>
            <a:r>
              <a:rPr lang="fr-FR" altLang="fr-FR" dirty="0"/>
              <a:t>du profil de l’élève et des attendus de la formation d’accueil visée</a:t>
            </a:r>
          </a:p>
          <a:p>
            <a:pPr eaLnBrk="1" hangingPunct="1"/>
            <a:endParaRPr lang="fr-FR" altLang="fr-FR" sz="900" b="1" dirty="0">
              <a:solidFill>
                <a:srgbClr val="F28E65"/>
              </a:solidFill>
            </a:endParaRPr>
          </a:p>
          <a:p>
            <a:pPr algn="just" eaLnBrk="1" hangingPunct="1"/>
            <a:r>
              <a:rPr lang="fr-FR" altLang="fr-FR" dirty="0"/>
              <a:t>Lorsque le conseil de classe donne un avis favorable sur l’orientation du candidat, </a:t>
            </a:r>
            <a:r>
              <a:rPr lang="fr-FR" altLang="fr-FR" b="1" dirty="0">
                <a:solidFill>
                  <a:srgbClr val="FF0000"/>
                </a:solidFill>
              </a:rPr>
              <a:t>le chef d’établissement indique dans la fiche Avenir que la capacité de l’élève à réussir est  « </a:t>
            </a:r>
            <a:r>
              <a:rPr lang="fr-FR" altLang="fr-FR" b="1" u="sng" dirty="0">
                <a:solidFill>
                  <a:srgbClr val="FF0000"/>
                </a:solidFill>
              </a:rPr>
              <a:t>très satisfaisante</a:t>
            </a:r>
            <a:r>
              <a:rPr lang="fr-FR" altLang="fr-FR" b="1" dirty="0">
                <a:solidFill>
                  <a:srgbClr val="FF0000"/>
                </a:solidFill>
              </a:rPr>
              <a:t> ». </a:t>
            </a:r>
          </a:p>
          <a:p>
            <a:pPr eaLnBrk="1" hangingPunct="1"/>
            <a:endParaRPr lang="fr-FR" altLang="fr-FR" sz="500" b="1" dirty="0">
              <a:solidFill>
                <a:srgbClr val="F28E65"/>
              </a:solidFill>
            </a:endParaRPr>
          </a:p>
          <a:p>
            <a:pPr eaLnBrk="1" hangingPunct="1"/>
            <a:endParaRPr lang="fr-FR" altLang="fr-FR" sz="500" b="1" dirty="0">
              <a:solidFill>
                <a:srgbClr val="F28E65"/>
              </a:solidFill>
            </a:endParaRPr>
          </a:p>
          <a:p>
            <a:pPr eaLnBrk="1" hangingPunct="1"/>
            <a:endParaRPr lang="fr-FR" altLang="fr-FR" sz="1600" b="1" dirty="0">
              <a:solidFill>
                <a:srgbClr val="F28E65"/>
              </a:solidFill>
            </a:endParaRPr>
          </a:p>
          <a:p>
            <a:pPr eaLnBrk="1" hangingPunct="1"/>
            <a:endParaRPr lang="fr-FR" altLang="fr-FR" sz="1600" b="1" dirty="0">
              <a:solidFill>
                <a:srgbClr val="F28E65"/>
              </a:solidFill>
            </a:endParaRPr>
          </a:p>
        </p:txBody>
      </p:sp>
      <p:sp>
        <p:nvSpPr>
          <p:cNvPr id="2" name="ZoneTexte 1">
            <a:extLst>
              <a:ext uri="{FF2B5EF4-FFF2-40B4-BE49-F238E27FC236}">
                <a16:creationId xmlns:a16="http://schemas.microsoft.com/office/drawing/2014/main" id="{303FD70C-F80F-4F4C-1BA4-36F6E4FFAFD7}"/>
              </a:ext>
            </a:extLst>
          </p:cNvPr>
          <p:cNvSpPr txBox="1"/>
          <p:nvPr/>
        </p:nvSpPr>
        <p:spPr>
          <a:xfrm>
            <a:off x="119268" y="357809"/>
            <a:ext cx="11953461" cy="923330"/>
          </a:xfrm>
          <a:prstGeom prst="rect">
            <a:avLst/>
          </a:prstGeom>
          <a:solidFill>
            <a:schemeClr val="accent4">
              <a:lumMod val="20000"/>
              <a:lumOff val="80000"/>
            </a:schemeClr>
          </a:solidFill>
        </p:spPr>
        <p:txBody>
          <a:bodyPr wrap="square" rtlCol="0">
            <a:spAutoFit/>
          </a:bodyPr>
          <a:lstStyle/>
          <a:p>
            <a:pPr algn="ctr"/>
            <a:r>
              <a:rPr lang="fr-FR" b="1" dirty="0">
                <a:solidFill>
                  <a:srgbClr val="FF0000"/>
                </a:solidFill>
              </a:rPr>
              <a:t>ATTENTION : </a:t>
            </a:r>
          </a:p>
          <a:p>
            <a:pPr algn="ctr"/>
            <a:r>
              <a:rPr lang="fr-FR" b="1" dirty="0"/>
              <a:t>Les futurs bacheliers professionnels doivent envisager la poursuite d’études mais aussi l’insertion professionnelle. </a:t>
            </a:r>
          </a:p>
          <a:p>
            <a:pPr algn="ctr"/>
            <a:r>
              <a:rPr lang="fr-FR" b="1" dirty="0"/>
              <a:t>En effet, le principe de la concurrence fait qu’il ne peut être garantit une place pour chacun en études supérieures.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B1419-24FE-C325-2AF4-09D326A15925}"/>
              </a:ext>
            </a:extLst>
          </p:cNvPr>
          <p:cNvSpPr>
            <a:spLocks noGrp="1"/>
          </p:cNvSpPr>
          <p:nvPr>
            <p:ph type="title"/>
          </p:nvPr>
        </p:nvSpPr>
        <p:spPr>
          <a:xfrm>
            <a:off x="838200" y="232603"/>
            <a:ext cx="10515600" cy="549275"/>
          </a:xfrm>
        </p:spPr>
        <p:txBody>
          <a:bodyPr>
            <a:normAutofit fontScale="90000"/>
          </a:bodyPr>
          <a:lstStyle/>
          <a:p>
            <a:r>
              <a:rPr lang="fr-FR" b="1" dirty="0"/>
              <a:t>A noter : </a:t>
            </a:r>
          </a:p>
        </p:txBody>
      </p:sp>
      <p:sp>
        <p:nvSpPr>
          <p:cNvPr id="3" name="Espace réservé du contenu 2">
            <a:extLst>
              <a:ext uri="{FF2B5EF4-FFF2-40B4-BE49-F238E27FC236}">
                <a16:creationId xmlns:a16="http://schemas.microsoft.com/office/drawing/2014/main" id="{DBDF4C7B-BE23-EA4F-1388-0B61EF84085A}"/>
              </a:ext>
            </a:extLst>
          </p:cNvPr>
          <p:cNvSpPr>
            <a:spLocks noGrp="1"/>
          </p:cNvSpPr>
          <p:nvPr>
            <p:ph idx="1"/>
          </p:nvPr>
        </p:nvSpPr>
        <p:spPr>
          <a:xfrm>
            <a:off x="83128" y="914400"/>
            <a:ext cx="12108872" cy="5844209"/>
          </a:xfrm>
        </p:spPr>
        <p:txBody>
          <a:bodyPr>
            <a:normAutofit fontScale="92500" lnSpcReduction="10000"/>
          </a:bodyPr>
          <a:lstStyle/>
          <a:p>
            <a:pPr algn="just"/>
            <a:r>
              <a:rPr lang="fr-FR" sz="2800" i="1" dirty="0" err="1"/>
              <a:t>Parcoursup</a:t>
            </a:r>
            <a:r>
              <a:rPr lang="fr-FR" sz="2800" dirty="0"/>
              <a:t> permet de découvrir </a:t>
            </a:r>
            <a:r>
              <a:rPr lang="fr-FR" sz="2800" b="1" dirty="0"/>
              <a:t>toutes les formations supérieures</a:t>
            </a:r>
            <a:r>
              <a:rPr lang="fr-FR" sz="2800" dirty="0"/>
              <a:t>, </a:t>
            </a:r>
            <a:r>
              <a:rPr lang="fr-FR" sz="2800" b="1" dirty="0"/>
              <a:t>y compris en apprentissage</a:t>
            </a:r>
            <a:r>
              <a:rPr lang="fr-FR" sz="2800" dirty="0"/>
              <a:t> qui sont </a:t>
            </a:r>
            <a:r>
              <a:rPr lang="fr-FR" sz="2800" u="sng" dirty="0"/>
              <a:t>reconnues par l’Etat,</a:t>
            </a:r>
            <a:r>
              <a:rPr lang="fr-FR" sz="2800" dirty="0"/>
              <a:t> le statut des établissements </a:t>
            </a:r>
            <a:r>
              <a:rPr lang="fr-FR" sz="2600" dirty="0"/>
              <a:t>(public/privé ), </a:t>
            </a:r>
            <a:r>
              <a:rPr lang="fr-FR" sz="2800" dirty="0"/>
              <a:t>la nature de la formation (sélective /non sélective), les frais de scolarité, les débouchés professionnels et possibilités de poursuite d’études.</a:t>
            </a:r>
          </a:p>
          <a:p>
            <a:pPr algn="just"/>
            <a:r>
              <a:rPr lang="fr-FR" sz="2800" i="1" dirty="0" err="1">
                <a:solidFill>
                  <a:schemeClr val="tx1"/>
                </a:solidFill>
              </a:rPr>
              <a:t>Parcoursup</a:t>
            </a:r>
            <a:r>
              <a:rPr lang="fr-FR" sz="2800" dirty="0">
                <a:solidFill>
                  <a:schemeClr val="tx1"/>
                </a:solidFill>
              </a:rPr>
              <a:t>, c’est 1 procédure dématérialisée, 1 calendrier unique, </a:t>
            </a:r>
            <a:r>
              <a:rPr lang="fr-FR" sz="2800" b="1" dirty="0">
                <a:solidFill>
                  <a:srgbClr val="FF0000"/>
                </a:solidFill>
              </a:rPr>
              <a:t>1 seul dossier à constituer</a:t>
            </a:r>
          </a:p>
          <a:p>
            <a:pPr marL="179388" algn="just" defTabSz="457200">
              <a:spcBef>
                <a:spcPct val="20000"/>
              </a:spcBef>
              <a:spcAft>
                <a:spcPts val="0"/>
              </a:spcAft>
              <a:buClr>
                <a:srgbClr val="FF0000"/>
              </a:buClr>
              <a:buSzPct val="100000"/>
            </a:pPr>
            <a:r>
              <a:rPr lang="fr-FR" sz="2800" dirty="0">
                <a:solidFill>
                  <a:schemeClr val="tx1"/>
                </a:solidFill>
              </a:rPr>
              <a:t>Vous formulez </a:t>
            </a:r>
            <a:r>
              <a:rPr lang="fr-FR" sz="2800" b="1" dirty="0">
                <a:solidFill>
                  <a:schemeClr val="tx1"/>
                </a:solidFill>
              </a:rPr>
              <a:t>vos</a:t>
            </a:r>
            <a:r>
              <a:rPr lang="fr-FR" sz="2800" dirty="0">
                <a:solidFill>
                  <a:schemeClr val="tx1"/>
                </a:solidFill>
              </a:rPr>
              <a:t> </a:t>
            </a:r>
            <a:r>
              <a:rPr lang="fr-FR" sz="2800" b="1" dirty="0">
                <a:solidFill>
                  <a:schemeClr val="tx1"/>
                </a:solidFill>
              </a:rPr>
              <a:t>vœux sans avoir à les hiérarchiser</a:t>
            </a:r>
          </a:p>
          <a:p>
            <a:pPr marL="179388" algn="just" defTabSz="457200">
              <a:spcBef>
                <a:spcPct val="20000"/>
              </a:spcBef>
              <a:spcAft>
                <a:spcPts val="0"/>
              </a:spcAft>
              <a:buClr>
                <a:srgbClr val="FF0000"/>
              </a:buClr>
              <a:buSzPct val="100000"/>
            </a:pPr>
            <a:r>
              <a:rPr lang="fr-FR" sz="2800" dirty="0">
                <a:solidFill>
                  <a:schemeClr val="tx1"/>
                </a:solidFill>
              </a:rPr>
              <a:t>Vous choisissez en fonction des </a:t>
            </a:r>
            <a:r>
              <a:rPr lang="fr-FR" sz="2800" b="1" dirty="0">
                <a:solidFill>
                  <a:schemeClr val="tx1"/>
                </a:solidFill>
              </a:rPr>
              <a:t>propositions d’admission que vous recevez, à partir du 1er juin 2023</a:t>
            </a:r>
          </a:p>
          <a:p>
            <a:pPr marL="179388" algn="just" defTabSz="457200">
              <a:spcBef>
                <a:spcPct val="20000"/>
              </a:spcBef>
              <a:spcAft>
                <a:spcPts val="0"/>
              </a:spcAft>
              <a:buClr>
                <a:srgbClr val="FF0000"/>
              </a:buClr>
              <a:buSzPct val="100000"/>
            </a:pPr>
            <a:r>
              <a:rPr lang="fr-FR" sz="2800" dirty="0">
                <a:solidFill>
                  <a:schemeClr val="tx1"/>
                </a:solidFill>
              </a:rPr>
              <a:t>Ce n’est pas </a:t>
            </a:r>
            <a:r>
              <a:rPr lang="fr-FR" sz="2800" i="1" dirty="0" err="1">
                <a:solidFill>
                  <a:schemeClr val="tx1"/>
                </a:solidFill>
              </a:rPr>
              <a:t>Parcoursup</a:t>
            </a:r>
            <a:r>
              <a:rPr lang="fr-FR" sz="2800" dirty="0">
                <a:solidFill>
                  <a:schemeClr val="tx1"/>
                </a:solidFill>
              </a:rPr>
              <a:t> qui fait l’analyse des candidatures : </a:t>
            </a:r>
            <a:r>
              <a:rPr lang="fr-FR" sz="2800" b="1" dirty="0">
                <a:solidFill>
                  <a:schemeClr val="tx1"/>
                </a:solidFill>
              </a:rPr>
              <a:t>les responsables des formations examinent votre dossier, font des propositions auxquelles vous répondez</a:t>
            </a:r>
            <a:r>
              <a:rPr lang="fr-FR" sz="2800" b="1" dirty="0"/>
              <a:t>.</a:t>
            </a:r>
            <a:r>
              <a:rPr lang="fr-FR" sz="2800" dirty="0">
                <a:solidFill>
                  <a:srgbClr val="ED7454"/>
                </a:solidFill>
              </a:rPr>
              <a:t> </a:t>
            </a:r>
            <a:endParaRPr lang="fr-FR" sz="2800" dirty="0"/>
          </a:p>
          <a:p>
            <a:pPr algn="just"/>
            <a:r>
              <a:rPr lang="fr-FR" sz="2800" i="1" dirty="0" err="1">
                <a:solidFill>
                  <a:schemeClr val="tx1"/>
                </a:solidFill>
              </a:rPr>
              <a:t>Parcoursup</a:t>
            </a:r>
            <a:r>
              <a:rPr lang="fr-FR" sz="2800" dirty="0">
                <a:solidFill>
                  <a:schemeClr val="tx1"/>
                </a:solidFill>
              </a:rPr>
              <a:t> permet de visualiser les critères d’analyse des candidatures qu’utiliseront les formations du supérieur</a:t>
            </a:r>
          </a:p>
          <a:p>
            <a:pPr algn="just"/>
            <a:r>
              <a:rPr lang="fr-FR" dirty="0"/>
              <a:t> Si vous ne souhaitez pas formuler de vœux ou vous inscrire dans une formation hors </a:t>
            </a:r>
            <a:r>
              <a:rPr lang="fr-FR" dirty="0" err="1"/>
              <a:t>Parcoursup</a:t>
            </a:r>
            <a:r>
              <a:rPr lang="fr-FR" dirty="0"/>
              <a:t> vous devrez remplir </a:t>
            </a:r>
            <a:r>
              <a:rPr lang="fr-FR" b="1" dirty="0"/>
              <a:t>une attestation </a:t>
            </a:r>
            <a:r>
              <a:rPr lang="fr-FR" dirty="0"/>
              <a:t>dans </a:t>
            </a:r>
            <a:r>
              <a:rPr lang="fr-FR" dirty="0" err="1"/>
              <a:t>Parcoursup</a:t>
            </a:r>
            <a:r>
              <a:rPr lang="fr-FR" dirty="0"/>
              <a:t> </a:t>
            </a:r>
          </a:p>
        </p:txBody>
      </p:sp>
    </p:spTree>
    <p:extLst>
      <p:ext uri="{BB962C8B-B14F-4D97-AF65-F5344CB8AC3E}">
        <p14:creationId xmlns:p14="http://schemas.microsoft.com/office/powerpoint/2010/main" val="182438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13/02/2023</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7</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398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defTabSz="1219170"/>
            <a:fld id="{ABC6F468-705E-4774-9869-C5F1E6C2DE4E}" type="datetime1">
              <a:rPr lang="fr-FR" cap="all">
                <a:solidFill>
                  <a:srgbClr val="000091"/>
                </a:solidFill>
                <a:latin typeface="Arial"/>
              </a:rPr>
              <a:pPr algn="r" defTabSz="1219170"/>
              <a:t>13/02/2023</a:t>
            </a:fld>
            <a:endParaRPr lang="fr-FR" cap="all">
              <a:solidFill>
                <a:srgbClr val="000091"/>
              </a:solidFill>
              <a:latin typeface="Arial"/>
            </a:endParaRPr>
          </a:p>
        </p:txBody>
      </p:sp>
      <p:sp>
        <p:nvSpPr>
          <p:cNvPr id="6" name="Espace réservé du numéro de diapositive 5"/>
          <p:cNvSpPr>
            <a:spLocks noGrp="1"/>
          </p:cNvSpPr>
          <p:nvPr>
            <p:ph type="sldNum" sz="quarter" idx="12"/>
          </p:nvPr>
        </p:nvSpPr>
        <p:spPr/>
        <p:txBody>
          <a:bodyPr/>
          <a:lstStyle/>
          <a:p>
            <a:pPr defTabSz="1219170"/>
            <a:fld id="{733122C9-A0B9-462F-8757-0847AD287B63}" type="slidenum">
              <a:rPr lang="fr-FR">
                <a:latin typeface="Arial"/>
              </a:rPr>
              <a:pPr defTabSz="1219170"/>
              <a:t>8</a:t>
            </a:fld>
            <a:endParaRPr lang="fr-FR">
              <a:latin typeface="Aria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190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999" y="1200001"/>
            <a:ext cx="11232000" cy="596819"/>
          </a:xfrm>
        </p:spPr>
        <p:txBody>
          <a:bodyPr/>
          <a:lstStyle/>
          <a:p>
            <a:r>
              <a:rPr lang="fr-FR" sz="2933" dirty="0"/>
              <a:t>Formuler librement vos vœux sur Parcoursup </a:t>
            </a:r>
          </a:p>
        </p:txBody>
      </p:sp>
      <p:sp>
        <p:nvSpPr>
          <p:cNvPr id="3" name="Espace réservé du contenu 2"/>
          <p:cNvSpPr>
            <a:spLocks noGrp="1"/>
          </p:cNvSpPr>
          <p:nvPr>
            <p:ph sz="quarter" idx="4294967295"/>
          </p:nvPr>
        </p:nvSpPr>
        <p:spPr>
          <a:xfrm>
            <a:off x="458461" y="1601693"/>
            <a:ext cx="11229988" cy="3717887"/>
          </a:xfrm>
        </p:spPr>
        <p:txBody>
          <a:bodyPr/>
          <a:lstStyle/>
          <a:p>
            <a:pPr defTabSz="609585">
              <a:spcBef>
                <a:spcPts val="800"/>
              </a:spcBef>
              <a:spcAft>
                <a:spcPts val="800"/>
              </a:spcAft>
              <a:buClr>
                <a:srgbClr val="FF0000"/>
              </a:buClr>
              <a:buSzPct val="100000"/>
              <a:defRPr/>
            </a:pPr>
            <a:r>
              <a:rPr lang="fr-FR" sz="2400" b="1" dirty="0">
                <a:solidFill>
                  <a:schemeClr val="tx1"/>
                </a:solidFill>
              </a:rPr>
              <a:t>&gt;</a:t>
            </a:r>
            <a:r>
              <a:rPr lang="fr-FR" sz="2400" b="1" dirty="0">
                <a:solidFill>
                  <a:srgbClr val="EC130E"/>
                </a:solidFill>
              </a:rPr>
              <a:t> </a:t>
            </a:r>
            <a:r>
              <a:rPr lang="fr-FR" sz="1733" b="1" dirty="0">
                <a:solidFill>
                  <a:schemeClr val="bg1"/>
                </a:solidFill>
                <a:highlight>
                  <a:srgbClr val="0000FF"/>
                </a:highlight>
              </a:rPr>
              <a:t>Jusqu’à 10 vœux et 10 vœux supplémentaires pour des formations en apprentissage </a:t>
            </a:r>
          </a:p>
          <a:p>
            <a:pPr defTabSz="609585">
              <a:spcBef>
                <a:spcPts val="800"/>
              </a:spcBef>
              <a:spcAft>
                <a:spcPts val="800"/>
              </a:spcAft>
              <a:buClr>
                <a:srgbClr val="FF0000"/>
              </a:buClr>
              <a:buSzPct val="100000"/>
              <a:defRPr/>
            </a:pPr>
            <a:r>
              <a:rPr lang="fr-FR" sz="1733" b="1" dirty="0">
                <a:solidFill>
                  <a:schemeClr val="tx1"/>
                </a:solidFill>
              </a:rPr>
              <a:t>&gt; </a:t>
            </a:r>
            <a:r>
              <a:rPr lang="fr-FR" sz="1733" dirty="0">
                <a:solidFill>
                  <a:schemeClr val="tx1"/>
                </a:solidFill>
              </a:rPr>
              <a:t>Pour des </a:t>
            </a:r>
            <a:r>
              <a:rPr lang="fr-FR" sz="1733" b="1" dirty="0"/>
              <a:t>formations sélectives </a:t>
            </a:r>
            <a:r>
              <a:rPr lang="fr-FR" sz="1733" dirty="0">
                <a:solidFill>
                  <a:schemeClr val="tx1"/>
                </a:solidFill>
              </a:rPr>
              <a:t>(Classes prépa, STS, IUT, écoles, IFSI, IEP…) et </a:t>
            </a:r>
            <a:r>
              <a:rPr lang="fr-FR" sz="1733" b="1" dirty="0"/>
              <a:t>non sélectives </a:t>
            </a:r>
            <a:r>
              <a:rPr lang="fr-FR" sz="1733" dirty="0">
                <a:solidFill>
                  <a:schemeClr val="tx1"/>
                </a:solidFill>
              </a:rPr>
              <a:t>(licences, PPPE ou PASS)</a:t>
            </a:r>
            <a:endParaRPr lang="fr-FR" sz="1733" b="1" dirty="0">
              <a:solidFill>
                <a:schemeClr val="tx1"/>
              </a:solidFill>
            </a:endParaRPr>
          </a:p>
          <a:p>
            <a:pPr defTabSz="609585">
              <a:spcBef>
                <a:spcPts val="800"/>
              </a:spcBef>
              <a:spcAft>
                <a:spcPts val="800"/>
              </a:spcAft>
              <a:buClr>
                <a:srgbClr val="FF0000"/>
              </a:buClr>
              <a:buSzPct val="100000"/>
              <a:defRPr/>
            </a:pPr>
            <a:r>
              <a:rPr lang="fr-FR" sz="1733" b="1" dirty="0">
                <a:solidFill>
                  <a:schemeClr val="tx1"/>
                </a:solidFill>
              </a:rPr>
              <a:t>&gt; </a:t>
            </a:r>
            <a:r>
              <a:rPr lang="fr-FR" sz="1733" b="1" dirty="0"/>
              <a:t>Des vœux qui doivent être motivés </a:t>
            </a:r>
            <a:r>
              <a:rPr lang="fr-FR" sz="1733" dirty="0">
                <a:solidFill>
                  <a:schemeClr val="tx1"/>
                </a:solidFill>
              </a:rPr>
              <a:t>: en quelques lignes, le lycéen explique ce qui motive chacun de ses vœux. Il est accompagné par son professeur principal</a:t>
            </a:r>
          </a:p>
          <a:p>
            <a:pPr defTabSz="609585">
              <a:spcBef>
                <a:spcPts val="800"/>
              </a:spcBef>
              <a:spcAft>
                <a:spcPts val="800"/>
              </a:spcAft>
              <a:buClr>
                <a:srgbClr val="FF0000"/>
              </a:buClr>
              <a:buSzPct val="100000"/>
              <a:defRPr/>
            </a:pPr>
            <a:r>
              <a:rPr lang="fr-FR" sz="1733" b="1" dirty="0">
                <a:solidFill>
                  <a:schemeClr val="tx1"/>
                </a:solidFill>
              </a:rPr>
              <a:t>&gt; </a:t>
            </a:r>
            <a:r>
              <a:rPr lang="fr-FR" sz="1733" b="1" dirty="0"/>
              <a:t>Des vœux qui n’ont pas besoin d’être classés </a:t>
            </a:r>
            <a:r>
              <a:rPr lang="fr-FR" sz="1733" dirty="0">
                <a:solidFill>
                  <a:schemeClr val="tx1"/>
                </a:solidFill>
              </a:rPr>
              <a:t>: aucune contrainte de hiérarchisation pour éviter toute autocensure</a:t>
            </a:r>
          </a:p>
          <a:p>
            <a:pPr defTabSz="609585">
              <a:spcBef>
                <a:spcPts val="800"/>
              </a:spcBef>
              <a:spcAft>
                <a:spcPts val="800"/>
              </a:spcAft>
              <a:buClr>
                <a:srgbClr val="FF0000"/>
              </a:buClr>
              <a:buSzPct val="100000"/>
              <a:defRPr/>
            </a:pPr>
            <a:r>
              <a:rPr lang="fr-FR" sz="1733" b="1" dirty="0">
                <a:solidFill>
                  <a:schemeClr val="tx1"/>
                </a:solidFill>
              </a:rPr>
              <a:t>&gt; </a:t>
            </a:r>
            <a:r>
              <a:rPr lang="fr-FR" sz="1733" b="1" dirty="0"/>
              <a:t>La date de formulation des vœux n’est pas prise en compte </a:t>
            </a:r>
            <a:r>
              <a:rPr lang="fr-FR" sz="1733" dirty="0">
                <a:solidFill>
                  <a:schemeClr val="tx1"/>
                </a:solidFill>
              </a:rPr>
              <a:t>pour l’examen du dossier</a:t>
            </a:r>
          </a:p>
          <a:p>
            <a:pPr defTabSz="609585">
              <a:spcBef>
                <a:spcPts val="800"/>
              </a:spcBef>
              <a:spcAft>
                <a:spcPts val="800"/>
              </a:spcAft>
              <a:buClr>
                <a:srgbClr val="FF0000"/>
              </a:buClr>
              <a:buSzPct val="100000"/>
              <a:defRPr/>
            </a:pPr>
            <a:r>
              <a:rPr lang="fr-FR" sz="1867" b="1" dirty="0">
                <a:solidFill>
                  <a:schemeClr val="tx1"/>
                </a:solidFill>
              </a:rPr>
              <a:t>&gt; </a:t>
            </a:r>
            <a:r>
              <a:rPr lang="fr-FR" sz="1867" b="1" dirty="0"/>
              <a:t>Des vœux qui ne sont connus que de vous </a:t>
            </a:r>
            <a:r>
              <a:rPr lang="fr-FR" sz="1867" dirty="0">
                <a:solidFill>
                  <a:schemeClr val="tx1"/>
                </a:solidFill>
              </a:rPr>
              <a:t>: la formation ne connait que le vœu qui la concerne </a:t>
            </a:r>
          </a:p>
          <a:p>
            <a:pPr defTabSz="609585">
              <a:spcBef>
                <a:spcPct val="20000"/>
              </a:spcBef>
              <a:spcAft>
                <a:spcPts val="0"/>
              </a:spcAft>
              <a:buClr>
                <a:srgbClr val="FF0000"/>
              </a:buClr>
              <a:buSzPct val="100000"/>
              <a:defRPr/>
            </a:pPr>
            <a:r>
              <a:rPr lang="fr-FR" dirty="0">
                <a:solidFill>
                  <a:srgbClr val="3D566E"/>
                </a:solidFill>
                <a:latin typeface="Calibri"/>
              </a:rPr>
              <a:t> </a:t>
            </a:r>
          </a:p>
          <a:p>
            <a:pPr defTabSz="609585">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pPr defTabSz="1219170"/>
            <a:fld id="{733122C9-A0B9-462F-8757-0847AD287B63}" type="slidenum">
              <a:rPr lang="fr-FR">
                <a:latin typeface="Arial"/>
              </a:rPr>
              <a:pPr defTabSz="1219170"/>
              <a:t>9</a:t>
            </a:fld>
            <a:endParaRPr lang="fr-FR">
              <a:latin typeface="Arial"/>
            </a:endParaRPr>
          </a:p>
        </p:txBody>
      </p:sp>
      <p:sp>
        <p:nvSpPr>
          <p:cNvPr id="7" name="Rectangle à coins arrondis 6"/>
          <p:cNvSpPr/>
          <p:nvPr/>
        </p:nvSpPr>
        <p:spPr>
          <a:xfrm>
            <a:off x="7695097" y="102625"/>
            <a:ext cx="4152348" cy="72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defTabSz="1219170"/>
            <a:r>
              <a:rPr lang="fr-FR" sz="1867" b="1" kern="0" dirty="0">
                <a:solidFill>
                  <a:srgbClr val="000091"/>
                </a:solidFill>
                <a:latin typeface="Arial"/>
              </a:rPr>
              <a:t>Entre le 18 janvier </a:t>
            </a:r>
          </a:p>
          <a:p>
            <a:pPr algn="ctr" defTabSz="1219170"/>
            <a:r>
              <a:rPr lang="fr-FR" sz="1867" b="1" kern="0" dirty="0">
                <a:solidFill>
                  <a:srgbClr val="000091"/>
                </a:solidFill>
                <a:latin typeface="Arial"/>
              </a:rPr>
              <a:t>et le 9 mars 2023 inclus</a:t>
            </a:r>
          </a:p>
        </p:txBody>
      </p:sp>
      <p:sp>
        <p:nvSpPr>
          <p:cNvPr id="4" name="Rectangle à coins arrondis 3"/>
          <p:cNvSpPr/>
          <p:nvPr/>
        </p:nvSpPr>
        <p:spPr>
          <a:xfrm>
            <a:off x="458460" y="5333272"/>
            <a:ext cx="11132805" cy="77156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fr-FR" sz="2133" b="1" dirty="0">
                <a:solidFill>
                  <a:srgbClr val="FFFFFF"/>
                </a:solidFill>
                <a:latin typeface="Arial"/>
              </a:rPr>
              <a:t>Conseil :</a:t>
            </a:r>
            <a:r>
              <a:rPr lang="fr-FR" sz="2133" b="1" kern="0" dirty="0">
                <a:solidFill>
                  <a:srgbClr val="FFFFFF"/>
                </a:solidFill>
                <a:latin typeface="Arial"/>
              </a:rPr>
              <a:t> diversifiez vos vœux et </a:t>
            </a:r>
            <a:r>
              <a:rPr lang="fr-FR" sz="2133" b="1" u="sng" kern="0" dirty="0">
                <a:solidFill>
                  <a:srgbClr val="FFFFFF"/>
                </a:solidFill>
                <a:latin typeface="Arial"/>
              </a:rPr>
              <a:t>évitez impérativement </a:t>
            </a:r>
            <a:r>
              <a:rPr lang="fr-FR" sz="2133" b="1" kern="0" dirty="0">
                <a:solidFill>
                  <a:srgbClr val="FFFFFF"/>
                </a:solidFill>
                <a:latin typeface="Arial"/>
              </a:rPr>
              <a:t>de n’en formuler qu’un seul</a:t>
            </a:r>
            <a:r>
              <a:rPr lang="fr-FR" sz="2133" kern="0" dirty="0">
                <a:solidFill>
                  <a:srgbClr val="FFFFFF"/>
                </a:solidFill>
                <a:latin typeface="Arial"/>
              </a:rPr>
              <a:t> (en 2022, les candidats ont confirmé 12 vœux en moyenne).</a:t>
            </a:r>
            <a:endParaRPr lang="fr-FR" sz="2133" dirty="0">
              <a:solidFill>
                <a:srgbClr val="FFFFFF"/>
              </a:solidFill>
              <a:latin typeface="Arial"/>
            </a:endParaRPr>
          </a:p>
        </p:txBody>
      </p:sp>
    </p:spTree>
    <p:extLst>
      <p:ext uri="{BB962C8B-B14F-4D97-AF65-F5344CB8AC3E}">
        <p14:creationId xmlns:p14="http://schemas.microsoft.com/office/powerpoint/2010/main" val="24835355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1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2411</TotalTime>
  <Words>1840</Words>
  <Application>Microsoft Office PowerPoint</Application>
  <PresentationFormat>Grand écran</PresentationFormat>
  <Paragraphs>316</Paragraphs>
  <Slides>20</Slides>
  <Notes>3</Notes>
  <HiddenSlides>0</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20</vt:i4>
      </vt:variant>
    </vt:vector>
  </HeadingPairs>
  <TitlesOfParts>
    <vt:vector size="35" baseType="lpstr">
      <vt:lpstr>Arial</vt:lpstr>
      <vt:lpstr>Arial Black</vt:lpstr>
      <vt:lpstr>Arial Narrow</vt:lpstr>
      <vt:lpstr>Arial-ItalicMT</vt:lpstr>
      <vt:lpstr>Bookman Old Style</vt:lpstr>
      <vt:lpstr>Calibri</vt:lpstr>
      <vt:lpstr>Calibri Light</vt:lpstr>
      <vt:lpstr>Lucida Grande</vt:lpstr>
      <vt:lpstr>Lucida Sans Unicode</vt:lpstr>
      <vt:lpstr>Times New Roman</vt:lpstr>
      <vt:lpstr>Wingdings</vt:lpstr>
      <vt:lpstr>Thème Office</vt:lpstr>
      <vt:lpstr>OPÉRATEURS</vt:lpstr>
      <vt:lpstr>1_OPÉRATEURS</vt:lpstr>
      <vt:lpstr>1_Thème Office</vt:lpstr>
      <vt:lpstr>w</vt:lpstr>
      <vt:lpstr>Mme Amphimaque Psychologue chargée de l’orientation</vt:lpstr>
      <vt:lpstr>Présentation PowerPoint</vt:lpstr>
      <vt:lpstr>Présentation PowerPoint</vt:lpstr>
      <vt:lpstr>Dispositif d’accès des bacheliers professionnels en STS </vt:lpstr>
      <vt:lpstr>A noter : </vt:lpstr>
      <vt:lpstr>Présentation PowerPoint</vt:lpstr>
      <vt:lpstr>Présentation PowerPoint</vt:lpstr>
      <vt:lpstr>Formuler librement vos vœux sur Parcoursup </vt:lpstr>
      <vt:lpstr>Focus sur les formations en apprentissage  </vt:lpstr>
      <vt:lpstr>Alternance/Apprentissage</vt:lpstr>
      <vt:lpstr>Finaliser son dossier et confirmer vos vœux </vt:lpstr>
      <vt:lpstr>Des alertes dès qu’un candidat reçoit une proposition d’admission </vt:lpstr>
      <vt:lpstr>Les réponses des formations et les choix des candidats</vt:lpstr>
      <vt:lpstr>Comment répondre aux propositions d’admission ? </vt:lpstr>
      <vt:lpstr>Des solutions pour les candidats qui n’ont pas reçu de proposition d’admission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Fabrice</dc:creator>
  <cp:lastModifiedBy>fabrice.amphimaque</cp:lastModifiedBy>
  <cp:revision>19</cp:revision>
  <dcterms:created xsi:type="dcterms:W3CDTF">2023-02-11T14:21:46Z</dcterms:created>
  <dcterms:modified xsi:type="dcterms:W3CDTF">2023-02-13T16:16:17Z</dcterms:modified>
</cp:coreProperties>
</file>